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256" r:id="rId2"/>
    <p:sldId id="319" r:id="rId3"/>
    <p:sldId id="289" r:id="rId4"/>
    <p:sldId id="290" r:id="rId5"/>
    <p:sldId id="348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291" r:id="rId17"/>
    <p:sldId id="292" r:id="rId18"/>
    <p:sldId id="293" r:id="rId19"/>
    <p:sldId id="294" r:id="rId20"/>
    <p:sldId id="295" r:id="rId21"/>
    <p:sldId id="318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7" r:id="rId33"/>
    <p:sldId id="306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7" r:id="rId42"/>
    <p:sldId id="316" r:id="rId43"/>
    <p:sldId id="330" r:id="rId44"/>
    <p:sldId id="331" r:id="rId45"/>
    <p:sldId id="257" r:id="rId46"/>
    <p:sldId id="333" r:id="rId47"/>
    <p:sldId id="334" r:id="rId48"/>
    <p:sldId id="335" r:id="rId49"/>
    <p:sldId id="336" r:id="rId50"/>
    <p:sldId id="337" r:id="rId51"/>
    <p:sldId id="338" r:id="rId52"/>
    <p:sldId id="339" r:id="rId53"/>
    <p:sldId id="340" r:id="rId54"/>
    <p:sldId id="341" r:id="rId55"/>
    <p:sldId id="342" r:id="rId56"/>
    <p:sldId id="343" r:id="rId57"/>
    <p:sldId id="344" r:id="rId58"/>
    <p:sldId id="345" r:id="rId59"/>
    <p:sldId id="346" r:id="rId60"/>
    <p:sldId id="347" r:id="rId61"/>
    <p:sldId id="259" r:id="rId62"/>
    <p:sldId id="332" r:id="rId63"/>
    <p:sldId id="260" r:id="rId64"/>
    <p:sldId id="288" r:id="rId65"/>
    <p:sldId id="271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0846EF-678B-48A1-B445-90CEAA282AFB}" v="3" dt="2024-01-23T20:04:35.159"/>
    <p1510:client id="{FFEE2D67-A7FB-4823-B677-76D25811BE8B}" v="1822" dt="2024-01-23T11:41:39.1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, Syed Waqqas" userId="1b3a5f44-9498-4738-8c4e-8127257d744d" providerId="ADAL" clId="{BA642939-730A-40B3-9C60-A47494CBBDDD}"/>
    <pc:docChg chg="modSld">
      <pc:chgData name="Ali, Syed Waqqas" userId="1b3a5f44-9498-4738-8c4e-8127257d744d" providerId="ADAL" clId="{BA642939-730A-40B3-9C60-A47494CBBDDD}" dt="2024-01-18T22:40:31.598" v="59" actId="20577"/>
      <pc:docMkLst>
        <pc:docMk/>
      </pc:docMkLst>
      <pc:sldChg chg="modSp mod">
        <pc:chgData name="Ali, Syed Waqqas" userId="1b3a5f44-9498-4738-8c4e-8127257d744d" providerId="ADAL" clId="{BA642939-730A-40B3-9C60-A47494CBBDDD}" dt="2024-01-18T22:40:31.598" v="59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BA642939-730A-40B3-9C60-A47494CBBDDD}" dt="2024-01-18T22:40:31.598" v="59" actId="20577"/>
          <ac:spMkLst>
            <pc:docMk/>
            <pc:sldMk cId="2073216080" sldId="29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7DD06216-A9D6-4970-9718-C16706F10283}"/>
    <pc:docChg chg="undo custSel addSld delSld modSld">
      <pc:chgData name="Ali, Syed Waqqas" userId="1b3a5f44-9498-4738-8c4e-8127257d744d" providerId="ADAL" clId="{7DD06216-A9D6-4970-9718-C16706F10283}" dt="2024-01-16T20:14:06.426" v="13734" actId="20577"/>
      <pc:docMkLst>
        <pc:docMk/>
      </pc:docMkLst>
      <pc:sldChg chg="modSp mod">
        <pc:chgData name="Ali, Syed Waqqas" userId="1b3a5f44-9498-4738-8c4e-8127257d744d" providerId="ADAL" clId="{7DD06216-A9D6-4970-9718-C16706F10283}" dt="2024-01-16T20:08:51.890" v="1367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7DD06216-A9D6-4970-9718-C16706F10283}" dt="2024-01-16T20:08:51.890" v="1367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7DD06216-A9D6-4970-9718-C16706F10283}" dt="2024-01-16T18:06:52.572" v="814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7DD06216-A9D6-4970-9718-C16706F10283}" dt="2024-01-16T17:42:17.407" v="5353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6:52.572" v="814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5:55:44.465" v="837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7DD06216-A9D6-4970-9718-C16706F10283}" dt="2024-01-16T15:55:44.465" v="837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41:55.680" v="5307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7DD06216-A9D6-4970-9718-C16706F10283}" dt="2024-01-16T17:41:55.680" v="5307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mod">
        <pc:chgData name="Ali, Syed Waqqas" userId="1b3a5f44-9498-4738-8c4e-8127257d744d" providerId="ADAL" clId="{7DD06216-A9D6-4970-9718-C16706F10283}" dt="2024-01-16T15:55:37.675" v="833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7DD06216-A9D6-4970-9718-C16706F10283}" dt="2024-01-16T15:55:37.675" v="833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38.881" v="8084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7DD06216-A9D6-4970-9718-C16706F10283}" dt="2024-01-16T18:03:38.881" v="8084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36.646" v="4767" actId="5793"/>
        <pc:sldMkLst>
          <pc:docMk/>
          <pc:sldMk cId="2343992527" sldId="301"/>
        </pc:sldMkLst>
        <pc:spChg chg="mod">
          <ac:chgData name="Ali, Syed Waqqas" userId="1b3a5f44-9498-4738-8c4e-8127257d744d" providerId="ADAL" clId="{7DD06216-A9D6-4970-9718-C16706F10283}" dt="2024-01-16T17:08:36.646" v="4767" actId="5793"/>
          <ac:spMkLst>
            <pc:docMk/>
            <pc:sldMk cId="2343992527" sldId="30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55.719" v="4775" actId="122"/>
        <pc:sldMkLst>
          <pc:docMk/>
          <pc:sldMk cId="3133611319" sldId="302"/>
        </pc:sldMkLst>
        <pc:spChg chg="mod">
          <ac:chgData name="Ali, Syed Waqqas" userId="1b3a5f44-9498-4738-8c4e-8127257d744d" providerId="ADAL" clId="{7DD06216-A9D6-4970-9718-C16706F10283}" dt="2024-01-16T17:08:55.719" v="4775" actId="122"/>
          <ac:spMkLst>
            <pc:docMk/>
            <pc:sldMk cId="3133611319" sldId="30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DD06216-A9D6-4970-9718-C16706F10283}" dt="2024-01-16T17:46:09.309" v="6008" actId="47"/>
        <pc:sldMkLst>
          <pc:docMk/>
          <pc:sldMk cId="3055786298" sldId="306"/>
        </pc:sldMkLst>
      </pc:sldChg>
      <pc:sldChg chg="del">
        <pc:chgData name="Ali, Syed Waqqas" userId="1b3a5f44-9498-4738-8c4e-8127257d744d" providerId="ADAL" clId="{7DD06216-A9D6-4970-9718-C16706F10283}" dt="2024-01-16T17:46:08.046" v="6007" actId="47"/>
        <pc:sldMkLst>
          <pc:docMk/>
          <pc:sldMk cId="3252227212" sldId="307"/>
        </pc:sldMkLst>
      </pc:sldChg>
      <pc:sldChg chg="modSp mod">
        <pc:chgData name="Ali, Syed Waqqas" userId="1b3a5f44-9498-4738-8c4e-8127257d744d" providerId="ADAL" clId="{7DD06216-A9D6-4970-9718-C16706F10283}" dt="2024-01-11T20:00:20.409" v="535" actId="207"/>
        <pc:sldMkLst>
          <pc:docMk/>
          <pc:sldMk cId="449095831" sldId="308"/>
        </pc:sldMkLst>
        <pc:spChg chg="mod">
          <ac:chgData name="Ali, Syed Waqqas" userId="1b3a5f44-9498-4738-8c4e-8127257d744d" providerId="ADAL" clId="{7DD06216-A9D6-4970-9718-C16706F10283}" dt="2024-01-11T19:52:55.934" v="5" actId="5793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1T20:00:20.409" v="535" actId="207"/>
          <ac:spMkLst>
            <pc:docMk/>
            <pc:sldMk cId="449095831" sldId="30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00.424" v="8022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7DD06216-A9D6-4970-9718-C16706F10283}" dt="2024-01-16T18:03:00.424" v="8022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6:01:00.399" v="1609" actId="20577"/>
        <pc:sldMkLst>
          <pc:docMk/>
          <pc:sldMk cId="2235822090" sldId="310"/>
        </pc:sldMkLst>
        <pc:spChg chg="mod">
          <ac:chgData name="Ali, Syed Waqqas" userId="1b3a5f44-9498-4738-8c4e-8127257d744d" providerId="ADAL" clId="{7DD06216-A9D6-4970-9718-C16706F10283}" dt="2024-01-16T16:01:00.399" v="1609" actId="20577"/>
          <ac:spMkLst>
            <pc:docMk/>
            <pc:sldMk cId="2235822090" sldId="3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1T20:00:00.176" v="534" actId="207"/>
        <pc:sldMkLst>
          <pc:docMk/>
          <pc:sldMk cId="3082880986" sldId="311"/>
        </pc:sldMkLst>
        <pc:spChg chg="mod">
          <ac:chgData name="Ali, Syed Waqqas" userId="1b3a5f44-9498-4738-8c4e-8127257d744d" providerId="ADAL" clId="{7DD06216-A9D6-4970-9718-C16706F10283}" dt="2024-01-11T20:00:00.176" v="534" actId="207"/>
          <ac:spMkLst>
            <pc:docMk/>
            <pc:sldMk cId="3082880986" sldId="3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30:24.714" v="4973" actId="20577"/>
        <pc:sldMkLst>
          <pc:docMk/>
          <pc:sldMk cId="2966130263" sldId="312"/>
        </pc:sldMkLst>
        <pc:spChg chg="mod">
          <ac:chgData name="Ali, Syed Waqqas" userId="1b3a5f44-9498-4738-8c4e-8127257d744d" providerId="ADAL" clId="{7DD06216-A9D6-4970-9718-C16706F10283}" dt="2024-01-11T19:57:26.392" v="370" actId="20577"/>
          <ac:spMkLst>
            <pc:docMk/>
            <pc:sldMk cId="2966130263" sldId="31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30:24.714" v="4973" actId="20577"/>
          <ac:spMkLst>
            <pc:docMk/>
            <pc:sldMk cId="2966130263" sldId="31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7DD06216-A9D6-4970-9718-C16706F10283}" dt="2024-01-11T20:01:03.711" v="538"/>
        <pc:sldMkLst>
          <pc:docMk/>
          <pc:sldMk cId="282718065" sldId="313"/>
        </pc:sldMkLst>
      </pc:sldChg>
      <pc:sldChg chg="modSp add mod">
        <pc:chgData name="Ali, Syed Waqqas" userId="1b3a5f44-9498-4738-8c4e-8127257d744d" providerId="ADAL" clId="{7DD06216-A9D6-4970-9718-C16706F10283}" dt="2024-01-16T17:34:19.214" v="5016" actId="20577"/>
        <pc:sldMkLst>
          <pc:docMk/>
          <pc:sldMk cId="904861003" sldId="313"/>
        </pc:sldMkLst>
        <pc:spChg chg="mod">
          <ac:chgData name="Ali, Syed Waqqas" userId="1b3a5f44-9498-4738-8c4e-8127257d744d" providerId="ADAL" clId="{7DD06216-A9D6-4970-9718-C16706F10283}" dt="2024-01-16T17:34:19.214" v="5016" actId="20577"/>
          <ac:spMkLst>
            <pc:docMk/>
            <pc:sldMk cId="904861003" sldId="313"/>
            <ac:spMk id="3" creationId="{B3B2A76D-3F08-9C2B-C3E3-4A25DA409F80}"/>
          </ac:spMkLst>
        </pc:spChg>
      </pc:sldChg>
      <pc:sldChg chg="new del">
        <pc:chgData name="Ali, Syed Waqqas" userId="1b3a5f44-9498-4738-8c4e-8127257d744d" providerId="ADAL" clId="{7DD06216-A9D6-4970-9718-C16706F10283}" dt="2024-01-16T15:56:14.973" v="839" actId="47"/>
        <pc:sldMkLst>
          <pc:docMk/>
          <pc:sldMk cId="1841649919" sldId="314"/>
        </pc:sldMkLst>
      </pc:sldChg>
      <pc:sldChg chg="modSp add mod">
        <pc:chgData name="Ali, Syed Waqqas" userId="1b3a5f44-9498-4738-8c4e-8127257d744d" providerId="ADAL" clId="{7DD06216-A9D6-4970-9718-C16706F10283}" dt="2024-01-16T15:56:44.122" v="878" actId="20577"/>
        <pc:sldMkLst>
          <pc:docMk/>
          <pc:sldMk cId="2713663424" sldId="314"/>
        </pc:sldMkLst>
        <pc:spChg chg="mod">
          <ac:chgData name="Ali, Syed Waqqas" userId="1b3a5f44-9498-4738-8c4e-8127257d744d" providerId="ADAL" clId="{7DD06216-A9D6-4970-9718-C16706F10283}" dt="2024-01-16T15:56:44.122" v="878" actId="20577"/>
          <ac:spMkLst>
            <pc:docMk/>
            <pc:sldMk cId="2713663424" sldId="314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6:58.196" v="921" actId="20577"/>
        <pc:sldMkLst>
          <pc:docMk/>
          <pc:sldMk cId="1759010762" sldId="315"/>
        </pc:sldMkLst>
        <pc:spChg chg="mod">
          <ac:chgData name="Ali, Syed Waqqas" userId="1b3a5f44-9498-4738-8c4e-8127257d744d" providerId="ADAL" clId="{7DD06216-A9D6-4970-9718-C16706F10283}" dt="2024-01-16T15:56:52.478" v="903" actId="20577"/>
          <ac:spMkLst>
            <pc:docMk/>
            <pc:sldMk cId="1759010762" sldId="315"/>
            <ac:spMk id="3" creationId="{BCCBD51B-BCC7-C30F-0903-3C0B674C3654}"/>
          </ac:spMkLst>
        </pc:spChg>
        <pc:spChg chg="mod">
          <ac:chgData name="Ali, Syed Waqqas" userId="1b3a5f44-9498-4738-8c4e-8127257d744d" providerId="ADAL" clId="{7DD06216-A9D6-4970-9718-C16706F10283}" dt="2024-01-16T15:56:58.196" v="921" actId="20577"/>
          <ac:spMkLst>
            <pc:docMk/>
            <pc:sldMk cId="1759010762" sldId="315"/>
            <ac:spMk id="5" creationId="{AB5831DD-238E-616E-8453-C5EC67052E0A}"/>
          </ac:spMkLst>
        </pc:spChg>
      </pc:sldChg>
      <pc:sldChg chg="modSp add mod">
        <pc:chgData name="Ali, Syed Waqqas" userId="1b3a5f44-9498-4738-8c4e-8127257d744d" providerId="ADAL" clId="{7DD06216-A9D6-4970-9718-C16706F10283}" dt="2024-01-16T16:54:59.648" v="3956" actId="20577"/>
        <pc:sldMkLst>
          <pc:docMk/>
          <pc:sldMk cId="2977444163" sldId="316"/>
        </pc:sldMkLst>
        <pc:spChg chg="mod">
          <ac:chgData name="Ali, Syed Waqqas" userId="1b3a5f44-9498-4738-8c4e-8127257d744d" providerId="ADAL" clId="{7DD06216-A9D6-4970-9718-C16706F10283}" dt="2024-01-16T16:54:59.648" v="3956" actId="20577"/>
          <ac:spMkLst>
            <pc:docMk/>
            <pc:sldMk cId="2977444163" sldId="316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13.574" v="1064" actId="20577"/>
        <pc:sldMkLst>
          <pc:docMk/>
          <pc:sldMk cId="3337467033" sldId="317"/>
        </pc:sldMkLst>
        <pc:spChg chg="mod">
          <ac:chgData name="Ali, Syed Waqqas" userId="1b3a5f44-9498-4738-8c4e-8127257d744d" providerId="ADAL" clId="{7DD06216-A9D6-4970-9718-C16706F10283}" dt="2024-01-16T15:58:13.574" v="1064" actId="20577"/>
          <ac:spMkLst>
            <pc:docMk/>
            <pc:sldMk cId="3337467033" sldId="317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36.998" v="1205" actId="27636"/>
        <pc:sldMkLst>
          <pc:docMk/>
          <pc:sldMk cId="4262506321" sldId="318"/>
        </pc:sldMkLst>
        <pc:spChg chg="mod">
          <ac:chgData name="Ali, Syed Waqqas" userId="1b3a5f44-9498-4738-8c4e-8127257d744d" providerId="ADAL" clId="{7DD06216-A9D6-4970-9718-C16706F10283}" dt="2024-01-16T15:58:36.998" v="1205" actId="27636"/>
          <ac:spMkLst>
            <pc:docMk/>
            <pc:sldMk cId="4262506321" sldId="318"/>
            <ac:spMk id="4" creationId="{17CA0B60-B747-3E6E-93DD-284D529CBF6A}"/>
          </ac:spMkLst>
        </pc:spChg>
        <pc:spChg chg="mod">
          <ac:chgData name="Ali, Syed Waqqas" userId="1b3a5f44-9498-4738-8c4e-8127257d744d" providerId="ADAL" clId="{7DD06216-A9D6-4970-9718-C16706F10283}" dt="2024-01-16T15:58:36.998" v="1204" actId="27636"/>
          <ac:spMkLst>
            <pc:docMk/>
            <pc:sldMk cId="4262506321" sldId="318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52.013" v="1256" actId="20577"/>
        <pc:sldMkLst>
          <pc:docMk/>
          <pc:sldMk cId="3353584233" sldId="319"/>
        </pc:sldMkLst>
        <pc:spChg chg="mod">
          <ac:chgData name="Ali, Syed Waqqas" userId="1b3a5f44-9498-4738-8c4e-8127257d744d" providerId="ADAL" clId="{7DD06216-A9D6-4970-9718-C16706F10283}" dt="2024-01-16T15:58:52.013" v="1256" actId="20577"/>
          <ac:spMkLst>
            <pc:docMk/>
            <pc:sldMk cId="3353584233" sldId="31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25.602" v="1379" actId="20577"/>
        <pc:sldMkLst>
          <pc:docMk/>
          <pc:sldMk cId="3139586653" sldId="320"/>
        </pc:sldMkLst>
        <pc:spChg chg="mod">
          <ac:chgData name="Ali, Syed Waqqas" userId="1b3a5f44-9498-4738-8c4e-8127257d744d" providerId="ADAL" clId="{7DD06216-A9D6-4970-9718-C16706F10283}" dt="2024-01-16T15:59:25.602" v="1379" actId="20577"/>
          <ac:spMkLst>
            <pc:docMk/>
            <pc:sldMk cId="3139586653" sldId="320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42.295" v="1409" actId="20577"/>
        <pc:sldMkLst>
          <pc:docMk/>
          <pc:sldMk cId="2121719857" sldId="321"/>
        </pc:sldMkLst>
        <pc:spChg chg="mod">
          <ac:chgData name="Ali, Syed Waqqas" userId="1b3a5f44-9498-4738-8c4e-8127257d744d" providerId="ADAL" clId="{7DD06216-A9D6-4970-9718-C16706F10283}" dt="2024-01-16T15:59:42.295" v="1409" actId="20577"/>
          <ac:spMkLst>
            <pc:docMk/>
            <pc:sldMk cId="2121719857" sldId="321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6:00:08.740" v="1461" actId="20577"/>
        <pc:sldMkLst>
          <pc:docMk/>
          <pc:sldMk cId="592067340" sldId="322"/>
        </pc:sldMkLst>
        <pc:spChg chg="mod">
          <ac:chgData name="Ali, Syed Waqqas" userId="1b3a5f44-9498-4738-8c4e-8127257d744d" providerId="ADAL" clId="{7DD06216-A9D6-4970-9718-C16706F10283}" dt="2024-01-16T16:00:08.740" v="1461" actId="20577"/>
          <ac:spMkLst>
            <pc:docMk/>
            <pc:sldMk cId="592067340" sldId="322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7DD06216-A9D6-4970-9718-C16706F10283}" dt="2024-01-16T16:00:26.712" v="1462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7DD06216-A9D6-4970-9718-C16706F10283}" dt="2024-01-16T16:01:38.086" v="1644" actId="20577"/>
        <pc:sldMkLst>
          <pc:docMk/>
          <pc:sldMk cId="3007244123" sldId="324"/>
        </pc:sldMkLst>
        <pc:spChg chg="mod">
          <ac:chgData name="Ali, Syed Waqqas" userId="1b3a5f44-9498-4738-8c4e-8127257d744d" providerId="ADAL" clId="{7DD06216-A9D6-4970-9718-C16706F10283}" dt="2024-01-16T16:01:38.086" v="1644" actId="20577"/>
          <ac:spMkLst>
            <pc:docMk/>
            <pc:sldMk cId="3007244123" sldId="324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7DD06216-A9D6-4970-9718-C16706F10283}" dt="2024-01-16T16:02:44.476" v="1685" actId="20577"/>
        <pc:sldMkLst>
          <pc:docMk/>
          <pc:sldMk cId="342013463" sldId="325"/>
        </pc:sldMkLst>
        <pc:spChg chg="mod">
          <ac:chgData name="Ali, Syed Waqqas" userId="1b3a5f44-9498-4738-8c4e-8127257d744d" providerId="ADAL" clId="{7DD06216-A9D6-4970-9718-C16706F10283}" dt="2024-01-16T16:02:07.919" v="1683" actId="20577"/>
          <ac:spMkLst>
            <pc:docMk/>
            <pc:sldMk cId="342013463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2:44.476" v="1685" actId="20577"/>
          <ac:spMkLst>
            <pc:docMk/>
            <pc:sldMk cId="342013463" sldId="32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1:13.069" v="3041" actId="20577"/>
        <pc:sldMkLst>
          <pc:docMk/>
          <pc:sldMk cId="943001969" sldId="326"/>
        </pc:sldMkLst>
        <pc:spChg chg="mod">
          <ac:chgData name="Ali, Syed Waqqas" userId="1b3a5f44-9498-4738-8c4e-8127257d744d" providerId="ADAL" clId="{7DD06216-A9D6-4970-9718-C16706F10283}" dt="2024-01-16T16:21:13.069" v="3041" actId="20577"/>
          <ac:spMkLst>
            <pc:docMk/>
            <pc:sldMk cId="943001969" sldId="326"/>
            <ac:spMk id="3" creationId="{B3B2A76D-3F08-9C2B-C3E3-4A25DA409F80}"/>
          </ac:spMkLst>
        </pc:spChg>
      </pc:sldChg>
      <pc:sldChg chg="addSp modSp add del mod">
        <pc:chgData name="Ali, Syed Waqqas" userId="1b3a5f44-9498-4738-8c4e-8127257d744d" providerId="ADAL" clId="{7DD06216-A9D6-4970-9718-C16706F10283}" dt="2024-01-16T16:10:50.006" v="2225" actId="47"/>
        <pc:sldMkLst>
          <pc:docMk/>
          <pc:sldMk cId="4211213003" sldId="327"/>
        </pc:sldMkLst>
        <pc:spChg chg="mod">
          <ac:chgData name="Ali, Syed Waqqas" userId="1b3a5f44-9498-4738-8c4e-8127257d744d" providerId="ADAL" clId="{7DD06216-A9D6-4970-9718-C16706F10283}" dt="2024-01-16T16:05:54.068" v="1879" actId="20577"/>
          <ac:spMkLst>
            <pc:docMk/>
            <pc:sldMk cId="4211213003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9:48.883" v="2223" actId="20577"/>
          <ac:spMkLst>
            <pc:docMk/>
            <pc:sldMk cId="4211213003" sldId="327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7DD06216-A9D6-4970-9718-C16706F10283}" dt="2024-01-16T16:09:58.194" v="2224" actId="2711"/>
          <ac:graphicFrameMkLst>
            <pc:docMk/>
            <pc:sldMk cId="4211213003" sldId="327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09:40.291" v="2193" actId="20577"/>
        <pc:sldMkLst>
          <pc:docMk/>
          <pc:sldMk cId="749701435" sldId="328"/>
        </pc:sldMkLst>
        <pc:spChg chg="mod">
          <ac:chgData name="Ali, Syed Waqqas" userId="1b3a5f44-9498-4738-8c4e-8127257d744d" providerId="ADAL" clId="{7DD06216-A9D6-4970-9718-C16706F10283}" dt="2024-01-16T16:09:40.291" v="2193" actId="20577"/>
          <ac:spMkLst>
            <pc:docMk/>
            <pc:sldMk cId="749701435" sldId="328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7DD06216-A9D6-4970-9718-C16706F10283}" dt="2024-01-16T16:09:02.621" v="2158" actId="2711"/>
          <ac:graphicFrameMkLst>
            <pc:docMk/>
            <pc:sldMk cId="749701435" sldId="328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16:12.093" v="2564" actId="114"/>
        <pc:sldMkLst>
          <pc:docMk/>
          <pc:sldMk cId="2050625777" sldId="329"/>
        </pc:sldMkLst>
        <pc:spChg chg="mod">
          <ac:chgData name="Ali, Syed Waqqas" userId="1b3a5f44-9498-4738-8c4e-8127257d744d" providerId="ADAL" clId="{7DD06216-A9D6-4970-9718-C16706F10283}" dt="2024-01-16T16:14:48.337" v="2353" actId="20577"/>
          <ac:spMkLst>
            <pc:docMk/>
            <pc:sldMk cId="205062577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16:12.093" v="2564" actId="114"/>
          <ac:spMkLst>
            <pc:docMk/>
            <pc:sldMk cId="2050625777" sldId="329"/>
            <ac:spMk id="3" creationId="{B3B2A76D-3F08-9C2B-C3E3-4A25DA409F80}"/>
          </ac:spMkLst>
        </pc:spChg>
        <pc:graphicFrameChg chg="mod modGraphic">
          <ac:chgData name="Ali, Syed Waqqas" userId="1b3a5f44-9498-4738-8c4e-8127257d744d" providerId="ADAL" clId="{7DD06216-A9D6-4970-9718-C16706F10283}" dt="2024-01-16T16:14:07.589" v="2341" actId="2165"/>
          <ac:graphicFrameMkLst>
            <pc:docMk/>
            <pc:sldMk cId="2050625777" sldId="329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20:25.001" v="2890" actId="20577"/>
        <pc:sldMkLst>
          <pc:docMk/>
          <pc:sldMk cId="2510704588" sldId="330"/>
        </pc:sldMkLst>
        <pc:spChg chg="mod">
          <ac:chgData name="Ali, Syed Waqqas" userId="1b3a5f44-9498-4738-8c4e-8127257d744d" providerId="ADAL" clId="{7DD06216-A9D6-4970-9718-C16706F10283}" dt="2024-01-16T16:20:25.001" v="2890" actId="20577"/>
          <ac:spMkLst>
            <pc:docMk/>
            <pc:sldMk cId="2510704588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07.582" v="2853" actId="20577"/>
          <ac:spMkLst>
            <pc:docMk/>
            <pc:sldMk cId="2510704588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0:59.908" v="3039" actId="20577"/>
        <pc:sldMkLst>
          <pc:docMk/>
          <pc:sldMk cId="4133183087" sldId="331"/>
        </pc:sldMkLst>
        <pc:spChg chg="mod">
          <ac:chgData name="Ali, Syed Waqqas" userId="1b3a5f44-9498-4738-8c4e-8127257d744d" providerId="ADAL" clId="{7DD06216-A9D6-4970-9718-C16706F10283}" dt="2024-01-16T16:20:28.236" v="2895" actId="20577"/>
          <ac:spMkLst>
            <pc:docMk/>
            <pc:sldMk cId="4133183087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59.908" v="3039" actId="20577"/>
          <ac:spMkLst>
            <pc:docMk/>
            <pc:sldMk cId="4133183087" sldId="33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3:01.067" v="3209" actId="20577"/>
        <pc:sldMkLst>
          <pc:docMk/>
          <pc:sldMk cId="2377533855" sldId="332"/>
        </pc:sldMkLst>
        <pc:spChg chg="mod">
          <ac:chgData name="Ali, Syed Waqqas" userId="1b3a5f44-9498-4738-8c4e-8127257d744d" providerId="ADAL" clId="{7DD06216-A9D6-4970-9718-C16706F10283}" dt="2024-01-16T16:21:47.040" v="3074" actId="20577"/>
          <ac:spMkLst>
            <pc:docMk/>
            <pc:sldMk cId="2377533855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3:01.067" v="3209" actId="20577"/>
          <ac:spMkLst>
            <pc:docMk/>
            <pc:sldMk cId="2377533855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5:13.467" v="3233" actId="14100"/>
        <pc:sldMkLst>
          <pc:docMk/>
          <pc:sldMk cId="0" sldId="391"/>
        </pc:sldMkLst>
        <pc:spChg chg="mod">
          <ac:chgData name="Ali, Syed Waqqas" userId="1b3a5f44-9498-4738-8c4e-8127257d744d" providerId="ADAL" clId="{7DD06216-A9D6-4970-9718-C16706F10283}" dt="2024-01-16T16:25:13.467" v="3233" actId="14100"/>
          <ac:spMkLst>
            <pc:docMk/>
            <pc:sldMk cId="0" sldId="391"/>
            <ac:spMk id="6146" creationId="{E1DBA913-BA83-6F36-E954-6B34F0A50D29}"/>
          </ac:spMkLst>
        </pc:spChg>
        <pc:spChg chg="mod">
          <ac:chgData name="Ali, Syed Waqqas" userId="1b3a5f44-9498-4738-8c4e-8127257d744d" providerId="ADAL" clId="{7DD06216-A9D6-4970-9718-C16706F10283}" dt="2024-01-16T16:25:06.276" v="3212" actId="27636"/>
          <ac:spMkLst>
            <pc:docMk/>
            <pc:sldMk cId="0" sldId="391"/>
            <ac:spMk id="6148" creationId="{BCF2F264-B632-EE7B-0A23-75C53F2CC0CD}"/>
          </ac:spMkLst>
        </pc:spChg>
      </pc:sldChg>
      <pc:sldChg chg="modSp add mod">
        <pc:chgData name="Ali, Syed Waqqas" userId="1b3a5f44-9498-4738-8c4e-8127257d744d" providerId="ADAL" clId="{7DD06216-A9D6-4970-9718-C16706F10283}" dt="2024-01-16T16:56:38.069" v="3959" actId="20577"/>
        <pc:sldMkLst>
          <pc:docMk/>
          <pc:sldMk cId="1200258691" sldId="392"/>
        </pc:sldMkLst>
        <pc:spChg chg="mod">
          <ac:chgData name="Ali, Syed Waqqas" userId="1b3a5f44-9498-4738-8c4e-8127257d744d" providerId="ADAL" clId="{7DD06216-A9D6-4970-9718-C16706F10283}" dt="2024-01-16T16:25:43.186" v="3306" actId="20577"/>
          <ac:spMkLst>
            <pc:docMk/>
            <pc:sldMk cId="1200258691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56:38.069" v="3959" actId="20577"/>
          <ac:spMkLst>
            <pc:docMk/>
            <pc:sldMk cId="1200258691" sldId="3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17.939" v="3991" actId="20577"/>
        <pc:sldMkLst>
          <pc:docMk/>
          <pc:sldMk cId="3976763939" sldId="393"/>
        </pc:sldMkLst>
        <pc:spChg chg="mod">
          <ac:chgData name="Ali, Syed Waqqas" userId="1b3a5f44-9498-4738-8c4e-8127257d744d" providerId="ADAL" clId="{7DD06216-A9D6-4970-9718-C16706F10283}" dt="2024-01-16T16:57:17.939" v="3991" actId="20577"/>
          <ac:spMkLst>
            <pc:docMk/>
            <pc:sldMk cId="3976763939" sldId="3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36.950" v="3993" actId="20577"/>
        <pc:sldMkLst>
          <pc:docMk/>
          <pc:sldMk cId="3075233305" sldId="394"/>
        </pc:sldMkLst>
        <pc:spChg chg="mod">
          <ac:chgData name="Ali, Syed Waqqas" userId="1b3a5f44-9498-4738-8c4e-8127257d744d" providerId="ADAL" clId="{7DD06216-A9D6-4970-9718-C16706F10283}" dt="2024-01-16T16:57:36.950" v="3993" actId="20577"/>
          <ac:spMkLst>
            <pc:docMk/>
            <pc:sldMk cId="3075233305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34:25.618" v="3796" actId="403"/>
        <pc:sldMkLst>
          <pc:docMk/>
          <pc:sldMk cId="544765608" sldId="395"/>
        </pc:sldMkLst>
        <pc:spChg chg="mod">
          <ac:chgData name="Ali, Syed Waqqas" userId="1b3a5f44-9498-4738-8c4e-8127257d744d" providerId="ADAL" clId="{7DD06216-A9D6-4970-9718-C16706F10283}" dt="2024-01-16T16:34:06.212" v="3786" actId="20577"/>
          <ac:spMkLst>
            <pc:docMk/>
            <pc:sldMk cId="544765608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34:25.618" v="3796" actId="403"/>
          <ac:spMkLst>
            <pc:docMk/>
            <pc:sldMk cId="544765608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0:11.210" v="4047" actId="20577"/>
        <pc:sldMkLst>
          <pc:docMk/>
          <pc:sldMk cId="3751032125" sldId="396"/>
        </pc:sldMkLst>
        <pc:spChg chg="mod">
          <ac:chgData name="Ali, Syed Waqqas" userId="1b3a5f44-9498-4738-8c4e-8127257d744d" providerId="ADAL" clId="{7DD06216-A9D6-4970-9718-C16706F10283}" dt="2024-01-16T16:34:48.269" v="3826" actId="20577"/>
          <ac:spMkLst>
            <pc:docMk/>
            <pc:sldMk cId="37510321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0:11.210" v="4047" actId="20577"/>
          <ac:spMkLst>
            <pc:docMk/>
            <pc:sldMk cId="3751032125" sldId="396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7DD06216-A9D6-4970-9718-C16706F10283}" dt="2024-01-16T16:57:33.544" v="3992"/>
        <pc:sldMkLst>
          <pc:docMk/>
          <pc:sldMk cId="2654676009" sldId="397"/>
        </pc:sldMkLst>
      </pc:sldChg>
      <pc:sldChg chg="modSp add mod">
        <pc:chgData name="Ali, Syed Waqqas" userId="1b3a5f44-9498-4738-8c4e-8127257d744d" providerId="ADAL" clId="{7DD06216-A9D6-4970-9718-C16706F10283}" dt="2024-01-16T17:05:28.733" v="4441" actId="114"/>
        <pc:sldMkLst>
          <pc:docMk/>
          <pc:sldMk cId="2330861438" sldId="398"/>
        </pc:sldMkLst>
        <pc:spChg chg="mod">
          <ac:chgData name="Ali, Syed Waqqas" userId="1b3a5f44-9498-4738-8c4e-8127257d744d" providerId="ADAL" clId="{7DD06216-A9D6-4970-9718-C16706F10283}" dt="2024-01-16T17:00:26.280" v="4104" actId="20577"/>
          <ac:spMkLst>
            <pc:docMk/>
            <pc:sldMk cId="2330861438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5:28.733" v="4441" actId="114"/>
          <ac:spMkLst>
            <pc:docMk/>
            <pc:sldMk cId="2330861438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5:48.390" v="4505" actId="20577"/>
        <pc:sldMkLst>
          <pc:docMk/>
          <pc:sldMk cId="3898841686" sldId="399"/>
        </pc:sldMkLst>
        <pc:spChg chg="mod">
          <ac:chgData name="Ali, Syed Waqqas" userId="1b3a5f44-9498-4738-8c4e-8127257d744d" providerId="ADAL" clId="{7DD06216-A9D6-4970-9718-C16706F10283}" dt="2024-01-16T17:05:48.390" v="4505" actId="20577"/>
          <ac:spMkLst>
            <pc:docMk/>
            <pc:sldMk cId="3898841686" sldId="39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6:34.399" v="4628" actId="20577"/>
        <pc:sldMkLst>
          <pc:docMk/>
          <pc:sldMk cId="1740405859" sldId="400"/>
        </pc:sldMkLst>
        <pc:spChg chg="mod">
          <ac:chgData name="Ali, Syed Waqqas" userId="1b3a5f44-9498-4738-8c4e-8127257d744d" providerId="ADAL" clId="{7DD06216-A9D6-4970-9718-C16706F10283}" dt="2024-01-16T17:06:34.399" v="4628" actId="20577"/>
          <ac:spMkLst>
            <pc:docMk/>
            <pc:sldMk cId="1740405859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8:45.820" v="4770" actId="122"/>
        <pc:sldMkLst>
          <pc:docMk/>
          <pc:sldMk cId="1953958175" sldId="401"/>
        </pc:sldMkLst>
        <pc:spChg chg="mod">
          <ac:chgData name="Ali, Syed Waqqas" userId="1b3a5f44-9498-4738-8c4e-8127257d744d" providerId="ADAL" clId="{7DD06216-A9D6-4970-9718-C16706F10283}" dt="2024-01-16T17:08:45.820" v="4770" actId="122"/>
          <ac:spMkLst>
            <pc:docMk/>
            <pc:sldMk cId="1953958175" sldId="40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25:50.154" v="4907" actId="20577"/>
        <pc:sldMkLst>
          <pc:docMk/>
          <pc:sldMk cId="860352626" sldId="402"/>
        </pc:sldMkLst>
        <pc:spChg chg="mod">
          <ac:chgData name="Ali, Syed Waqqas" userId="1b3a5f44-9498-4738-8c4e-8127257d744d" providerId="ADAL" clId="{7DD06216-A9D6-4970-9718-C16706F10283}" dt="2024-01-16T17:19:11.473" v="4787" actId="14100"/>
          <ac:spMkLst>
            <pc:docMk/>
            <pc:sldMk cId="860352626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7:19:45.606" v="4803" actId="1076"/>
          <ac:spMkLst>
            <pc:docMk/>
            <pc:sldMk cId="860352626" sldId="402"/>
            <ac:spMk id="9" creationId="{6E4B1606-A880-B1EF-D159-A371C8A898E0}"/>
          </ac:spMkLst>
        </pc:spChg>
        <pc:spChg chg="add mod">
          <ac:chgData name="Ali, Syed Waqqas" userId="1b3a5f44-9498-4738-8c4e-8127257d744d" providerId="ADAL" clId="{7DD06216-A9D6-4970-9718-C16706F10283}" dt="2024-01-16T17:19:53.799" v="4808" actId="20577"/>
          <ac:spMkLst>
            <pc:docMk/>
            <pc:sldMk cId="860352626" sldId="402"/>
            <ac:spMk id="10" creationId="{A261867A-4498-B4B1-4405-BCD3A73B495A}"/>
          </ac:spMkLst>
        </pc:spChg>
        <pc:spChg chg="add mod">
          <ac:chgData name="Ali, Syed Waqqas" userId="1b3a5f44-9498-4738-8c4e-8127257d744d" providerId="ADAL" clId="{7DD06216-A9D6-4970-9718-C16706F10283}" dt="2024-01-16T17:24:15.075" v="4812" actId="20577"/>
          <ac:spMkLst>
            <pc:docMk/>
            <pc:sldMk cId="860352626" sldId="402"/>
            <ac:spMk id="11" creationId="{B241A2BB-96EE-2710-DB4D-682F62210BA8}"/>
          </ac:spMkLst>
        </pc:spChg>
        <pc:spChg chg="add mod">
          <ac:chgData name="Ali, Syed Waqqas" userId="1b3a5f44-9498-4738-8c4e-8127257d744d" providerId="ADAL" clId="{7DD06216-A9D6-4970-9718-C16706F10283}" dt="2024-01-16T17:24:26.209" v="4819" actId="1076"/>
          <ac:spMkLst>
            <pc:docMk/>
            <pc:sldMk cId="860352626" sldId="402"/>
            <ac:spMk id="12" creationId="{0FC589B5-EB7A-4B2B-9132-F68802A905A4}"/>
          </ac:spMkLst>
        </pc:spChg>
        <pc:spChg chg="add mod">
          <ac:chgData name="Ali, Syed Waqqas" userId="1b3a5f44-9498-4738-8c4e-8127257d744d" providerId="ADAL" clId="{7DD06216-A9D6-4970-9718-C16706F10283}" dt="2024-01-16T17:25:32.840" v="4872" actId="20577"/>
          <ac:spMkLst>
            <pc:docMk/>
            <pc:sldMk cId="860352626" sldId="402"/>
            <ac:spMk id="13" creationId="{11F7E6EE-BBC7-39DB-585B-7093A2AD95BF}"/>
          </ac:spMkLst>
        </pc:spChg>
        <pc:spChg chg="add mod">
          <ac:chgData name="Ali, Syed Waqqas" userId="1b3a5f44-9498-4738-8c4e-8127257d744d" providerId="ADAL" clId="{7DD06216-A9D6-4970-9718-C16706F10283}" dt="2024-01-16T17:24:48.297" v="4830" actId="1076"/>
          <ac:spMkLst>
            <pc:docMk/>
            <pc:sldMk cId="860352626" sldId="402"/>
            <ac:spMk id="14" creationId="{038B00BC-26AE-327B-3AAE-0947F7501F32}"/>
          </ac:spMkLst>
        </pc:spChg>
        <pc:spChg chg="add mod">
          <ac:chgData name="Ali, Syed Waqqas" userId="1b3a5f44-9498-4738-8c4e-8127257d744d" providerId="ADAL" clId="{7DD06216-A9D6-4970-9718-C16706F10283}" dt="2024-01-16T17:24:53.417" v="4834" actId="20577"/>
          <ac:spMkLst>
            <pc:docMk/>
            <pc:sldMk cId="860352626" sldId="402"/>
            <ac:spMk id="15" creationId="{A01402EA-DF14-55AD-5B57-9AAF1BDE82D4}"/>
          </ac:spMkLst>
        </pc:spChg>
        <pc:spChg chg="add mod">
          <ac:chgData name="Ali, Syed Waqqas" userId="1b3a5f44-9498-4738-8c4e-8127257d744d" providerId="ADAL" clId="{7DD06216-A9D6-4970-9718-C16706F10283}" dt="2024-01-16T17:25:08.421" v="4845" actId="1076"/>
          <ac:spMkLst>
            <pc:docMk/>
            <pc:sldMk cId="860352626" sldId="402"/>
            <ac:spMk id="16" creationId="{1A4A1B9A-C482-6420-4BEC-0FB7698B85D3}"/>
          </ac:spMkLst>
        </pc:spChg>
        <pc:spChg chg="add mod">
          <ac:chgData name="Ali, Syed Waqqas" userId="1b3a5f44-9498-4738-8c4e-8127257d744d" providerId="ADAL" clId="{7DD06216-A9D6-4970-9718-C16706F10283}" dt="2024-01-16T17:25:15.611" v="4857" actId="20577"/>
          <ac:spMkLst>
            <pc:docMk/>
            <pc:sldMk cId="860352626" sldId="402"/>
            <ac:spMk id="17" creationId="{1730F75D-2385-D56E-D4F4-BFCF5A27A9FB}"/>
          </ac:spMkLst>
        </pc:spChg>
        <pc:spChg chg="add mod">
          <ac:chgData name="Ali, Syed Waqqas" userId="1b3a5f44-9498-4738-8c4e-8127257d744d" providerId="ADAL" clId="{7DD06216-A9D6-4970-9718-C16706F10283}" dt="2024-01-16T17:25:30.345" v="4865" actId="1076"/>
          <ac:spMkLst>
            <pc:docMk/>
            <pc:sldMk cId="860352626" sldId="402"/>
            <ac:spMk id="18" creationId="{7F02545B-8D0B-F83B-4504-48985331D180}"/>
          </ac:spMkLst>
        </pc:spChg>
        <pc:spChg chg="add mod">
          <ac:chgData name="Ali, Syed Waqqas" userId="1b3a5f44-9498-4738-8c4e-8127257d744d" providerId="ADAL" clId="{7DD06216-A9D6-4970-9718-C16706F10283}" dt="2024-01-16T17:25:50.154" v="4907" actId="20577"/>
          <ac:spMkLst>
            <pc:docMk/>
            <pc:sldMk cId="860352626" sldId="402"/>
            <ac:spMk id="19" creationId="{1039D507-0A35-1FF2-0DEE-FE07E7D78C73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41:35.320" v="5269" actId="1076"/>
        <pc:sldMkLst>
          <pc:docMk/>
          <pc:sldMk cId="1505819400" sldId="403"/>
        </pc:sldMkLst>
        <pc:spChg chg="mod">
          <ac:chgData name="Ali, Syed Waqqas" userId="1b3a5f44-9498-4738-8c4e-8127257d744d" providerId="ADAL" clId="{7DD06216-A9D6-4970-9718-C16706F10283}" dt="2024-01-16T17:40:13.493" v="5181" actId="20577"/>
          <ac:spMkLst>
            <pc:docMk/>
            <pc:sldMk cId="1505819400" sldId="403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9" creationId="{6E4B1606-A880-B1EF-D159-A371C8A898E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0" creationId="{A261867A-4498-B4B1-4405-BCD3A73B495A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1" creationId="{B241A2BB-96EE-2710-DB4D-682F62210BA8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2" creationId="{0FC589B5-EB7A-4B2B-9132-F68802A905A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3" creationId="{11F7E6EE-BBC7-39DB-585B-7093A2AD95BF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4" creationId="{038B00BC-26AE-327B-3AAE-0947F7501F32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5" creationId="{A01402EA-DF14-55AD-5B57-9AAF1BDE82D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6" creationId="{1A4A1B9A-C482-6420-4BEC-0FB7698B85D3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7" creationId="{1730F75D-2385-D56E-D4F4-BFCF5A27A9FB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8" creationId="{7F02545B-8D0B-F83B-4504-48985331D1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9" creationId="{1039D507-0A35-1FF2-0DEE-FE07E7D78C7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0" creationId="{900FDFA2-D4F6-5CE5-338C-B8EC6AFEED2D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1" creationId="{CD1FB8C6-D182-165A-149E-3AB44463CD0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2" creationId="{A52E9C42-2714-C73B-1570-921505FDB6D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3" creationId="{958E7892-8197-95DE-CF9B-2EC90AD3EB64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4" creationId="{ED03FB16-37EA-6E41-DAFF-52D9941D914A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9" creationId="{26680ECC-A215-DD25-4637-B46FDC08CCB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0" creationId="{BD64E319-3BC1-C0A9-8C85-03E42E73629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1" creationId="{BAE9C9FE-56DF-E590-485B-D7378C1066C0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5" creationId="{94BDE871-07B8-0BE3-6AC4-2B23F5886A5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6" creationId="{657ADCF8-7D0A-B55B-A4E9-B863D3D50B9E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7" creationId="{DC86C8C3-4B86-73CF-6B0A-9610DD39984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8" creationId="{9496C732-4641-2835-64AF-E9B5BC0DD22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9" creationId="{8525B92E-2D10-0C8E-5506-C5E5CFDA08CB}"/>
          </ac:spMkLst>
        </pc:spChg>
        <pc:spChg chg="add mod">
          <ac:chgData name="Ali, Syed Waqqas" userId="1b3a5f44-9498-4738-8c4e-8127257d744d" providerId="ADAL" clId="{7DD06216-A9D6-4970-9718-C16706F10283}" dt="2024-01-16T17:40:56.507" v="5213" actId="14100"/>
          <ac:spMkLst>
            <pc:docMk/>
            <pc:sldMk cId="1505819400" sldId="403"/>
            <ac:spMk id="43" creationId="{B32D8F41-7520-1565-0897-B06A2A23FE67}"/>
          </ac:spMkLst>
        </pc:spChg>
        <pc:spChg chg="add mod">
          <ac:chgData name="Ali, Syed Waqqas" userId="1b3a5f44-9498-4738-8c4e-8127257d744d" providerId="ADAL" clId="{7DD06216-A9D6-4970-9718-C16706F10283}" dt="2024-01-16T17:41:35.320" v="5269" actId="1076"/>
          <ac:spMkLst>
            <pc:docMk/>
            <pc:sldMk cId="1505819400" sldId="403"/>
            <ac:spMk id="44" creationId="{B072EC8B-DEE4-9397-1006-D13D7A4B7597}"/>
          </ac:spMkLst>
        </pc:sp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6" creationId="{DDEEC012-13C0-E54E-55A4-0C58132C939B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7" creationId="{5E9E85F1-E198-DCEC-3B58-10396F3D3B60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32" creationId="{2416730F-9C3B-E627-7D1E-7BF12E083F91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0" creationId="{0F17504A-CD50-BD64-D854-AF3A29E4F067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2" creationId="{1C1C9404-38BA-35AD-9B0C-62608E4EF792}"/>
          </ac:cxnSpMkLst>
        </pc:cxnChg>
        <pc:cxnChg chg="add mod">
          <ac:chgData name="Ali, Syed Waqqas" userId="1b3a5f44-9498-4738-8c4e-8127257d744d" providerId="ADAL" clId="{7DD06216-A9D6-4970-9718-C16706F10283}" dt="2024-01-16T17:41:22.777" v="5241" actId="1076"/>
          <ac:cxnSpMkLst>
            <pc:docMk/>
            <pc:sldMk cId="1505819400" sldId="403"/>
            <ac:cxnSpMk id="45" creationId="{E0924553-4702-5433-A6DB-621186563447}"/>
          </ac:cxnSpMkLst>
        </pc:cxnChg>
      </pc:sldChg>
      <pc:sldChg chg="modSp add mod">
        <pc:chgData name="Ali, Syed Waqqas" userId="1b3a5f44-9498-4738-8c4e-8127257d744d" providerId="ADAL" clId="{7DD06216-A9D6-4970-9718-C16706F10283}" dt="2024-01-16T17:43:22.602" v="5792" actId="20577"/>
        <pc:sldMkLst>
          <pc:docMk/>
          <pc:sldMk cId="4046723906" sldId="404"/>
        </pc:sldMkLst>
        <pc:spChg chg="mod">
          <ac:chgData name="Ali, Syed Waqqas" userId="1b3a5f44-9498-4738-8c4e-8127257d744d" providerId="ADAL" clId="{7DD06216-A9D6-4970-9718-C16706F10283}" dt="2024-01-16T17:42:54.629" v="5543" actId="20577"/>
          <ac:spMkLst>
            <pc:docMk/>
            <pc:sldMk cId="4046723906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3:22.602" v="5792" actId="20577"/>
          <ac:spMkLst>
            <pc:docMk/>
            <pc:sldMk cId="4046723906" sldId="4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45:11.597" v="6006" actId="20577"/>
        <pc:sldMkLst>
          <pc:docMk/>
          <pc:sldMk cId="492737351" sldId="405"/>
        </pc:sldMkLst>
        <pc:spChg chg="mod">
          <ac:chgData name="Ali, Syed Waqqas" userId="1b3a5f44-9498-4738-8c4e-8127257d744d" providerId="ADAL" clId="{7DD06216-A9D6-4970-9718-C16706F10283}" dt="2024-01-16T17:44:02.425" v="5797" actId="20577"/>
          <ac:spMkLst>
            <pc:docMk/>
            <pc:sldMk cId="492737351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5:11.597" v="6006" actId="20577"/>
          <ac:spMkLst>
            <pc:docMk/>
            <pc:sldMk cId="492737351" sldId="40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7:36.152" v="8146" actId="2711"/>
        <pc:sldMkLst>
          <pc:docMk/>
          <pc:sldMk cId="3225800838" sldId="406"/>
        </pc:sldMkLst>
        <pc:spChg chg="mod">
          <ac:chgData name="Ali, Syed Waqqas" userId="1b3a5f44-9498-4738-8c4e-8127257d744d" providerId="ADAL" clId="{7DD06216-A9D6-4970-9718-C16706F10283}" dt="2024-01-16T17:46:58.166" v="6023" actId="20577"/>
          <ac:spMkLst>
            <pc:docMk/>
            <pc:sldMk cId="3225800838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7:36.152" v="8146" actId="2711"/>
          <ac:spMkLst>
            <pc:docMk/>
            <pc:sldMk cId="3225800838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8:00.749" v="8147" actId="2711"/>
        <pc:sldMkLst>
          <pc:docMk/>
          <pc:sldMk cId="1663401747" sldId="407"/>
        </pc:sldMkLst>
        <pc:spChg chg="mod">
          <ac:chgData name="Ali, Syed Waqqas" userId="1b3a5f44-9498-4738-8c4e-8127257d744d" providerId="ADAL" clId="{7DD06216-A9D6-4970-9718-C16706F10283}" dt="2024-01-16T17:48:29.277" v="6382" actId="20577"/>
          <ac:spMkLst>
            <pc:docMk/>
            <pc:sldMk cId="1663401747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8:00.749" v="8147" actId="2711"/>
          <ac:spMkLst>
            <pc:docMk/>
            <pc:sldMk cId="1663401747" sldId="4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52:33.542" v="7149" actId="20577"/>
        <pc:sldMkLst>
          <pc:docMk/>
          <pc:sldMk cId="3051952542" sldId="408"/>
        </pc:sldMkLst>
        <pc:spChg chg="mod">
          <ac:chgData name="Ali, Syed Waqqas" userId="1b3a5f44-9498-4738-8c4e-8127257d744d" providerId="ADAL" clId="{7DD06216-A9D6-4970-9718-C16706F10283}" dt="2024-01-16T17:50:27.942" v="6711" actId="20577"/>
          <ac:spMkLst>
            <pc:docMk/>
            <pc:sldMk cId="3051952542" sldId="4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52:33.542" v="7149" actId="20577"/>
          <ac:spMkLst>
            <pc:docMk/>
            <pc:sldMk cId="3051952542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2:22.489" v="13687" actId="20577"/>
        <pc:sldMkLst>
          <pc:docMk/>
          <pc:sldMk cId="231667547" sldId="409"/>
        </pc:sldMkLst>
        <pc:spChg chg="mod">
          <ac:chgData name="Ali, Syed Waqqas" userId="1b3a5f44-9498-4738-8c4e-8127257d744d" providerId="ADAL" clId="{7DD06216-A9D6-4970-9718-C16706F10283}" dt="2024-01-16T17:54:35.321" v="7406" actId="20577"/>
          <ac:spMkLst>
            <pc:docMk/>
            <pc:sldMk cId="231667547" sldId="40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20:12:22.489" v="13687" actId="20577"/>
          <ac:spMkLst>
            <pc:docMk/>
            <pc:sldMk cId="231667547" sldId="40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20:37.759" v="9168" actId="313"/>
        <pc:sldMkLst>
          <pc:docMk/>
          <pc:sldMk cId="1992176028" sldId="410"/>
        </pc:sldMkLst>
        <pc:spChg chg="mod">
          <ac:chgData name="Ali, Syed Waqqas" userId="1b3a5f44-9498-4738-8c4e-8127257d744d" providerId="ADAL" clId="{7DD06216-A9D6-4970-9718-C16706F10283}" dt="2024-01-16T18:16:38.210" v="8806" actId="20577"/>
          <ac:spMkLst>
            <pc:docMk/>
            <pc:sldMk cId="1992176028" sldId="41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7DD06216-A9D6-4970-9718-C16706F10283}" dt="2024-01-16T18:16:32.817" v="8799" actId="478"/>
          <ac:spMkLst>
            <pc:docMk/>
            <pc:sldMk cId="1992176028" sldId="41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17:06.589" v="8825" actId="1076"/>
          <ac:spMkLst>
            <pc:docMk/>
            <pc:sldMk cId="1992176028" sldId="410"/>
            <ac:spMk id="11" creationId="{4448B9A2-ECE1-784C-9ADA-4023AFFDDC33}"/>
          </ac:spMkLst>
        </pc:spChg>
        <pc:spChg chg="add mod">
          <ac:chgData name="Ali, Syed Waqqas" userId="1b3a5f44-9498-4738-8c4e-8127257d744d" providerId="ADAL" clId="{7DD06216-A9D6-4970-9718-C16706F10283}" dt="2024-01-16T18:20:37.759" v="9168" actId="313"/>
          <ac:spMkLst>
            <pc:docMk/>
            <pc:sldMk cId="1992176028" sldId="410"/>
            <ac:spMk id="12" creationId="{043039B2-51F9-1CF0-E3D1-0EBE090AA4DB}"/>
          </ac:spMkLst>
        </pc:spChg>
        <pc:spChg chg="add mod">
          <ac:chgData name="Ali, Syed Waqqas" userId="1b3a5f44-9498-4738-8c4e-8127257d744d" providerId="ADAL" clId="{7DD06216-A9D6-4970-9718-C16706F10283}" dt="2024-01-16T18:18:09.763" v="8925" actId="1076"/>
          <ac:spMkLst>
            <pc:docMk/>
            <pc:sldMk cId="1992176028" sldId="410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17:03.330" v="8824" actId="1076"/>
          <ac:picMkLst>
            <pc:docMk/>
            <pc:sldMk cId="1992176028" sldId="410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13:40.425" v="8759" actId="20577"/>
        <pc:sldMkLst>
          <pc:docMk/>
          <pc:sldMk cId="1948377521" sldId="411"/>
        </pc:sldMkLst>
        <pc:spChg chg="mod">
          <ac:chgData name="Ali, Syed Waqqas" userId="1b3a5f44-9498-4738-8c4e-8127257d744d" providerId="ADAL" clId="{7DD06216-A9D6-4970-9718-C16706F10283}" dt="2024-01-16T18:10:47.226" v="8350" actId="20577"/>
          <ac:spMkLst>
            <pc:docMk/>
            <pc:sldMk cId="1948377521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13:40.425" v="8759" actId="20577"/>
          <ac:spMkLst>
            <pc:docMk/>
            <pc:sldMk cId="1948377521" sldId="4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20:31.585" v="9149" actId="313"/>
        <pc:sldMkLst>
          <pc:docMk/>
          <pc:sldMk cId="1555706042" sldId="412"/>
        </pc:sldMkLst>
        <pc:spChg chg="mod">
          <ac:chgData name="Ali, Syed Waqqas" userId="1b3a5f44-9498-4738-8c4e-8127257d744d" providerId="ADAL" clId="{7DD06216-A9D6-4970-9718-C16706F10283}" dt="2024-01-16T18:20:31.585" v="9149" actId="313"/>
          <ac:spMkLst>
            <pc:docMk/>
            <pc:sldMk cId="1555706042" sldId="412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18:41.682" v="8975" actId="2711"/>
          <ac:spMkLst>
            <pc:docMk/>
            <pc:sldMk cId="1555706042" sldId="412"/>
            <ac:spMk id="13" creationId="{0FDA2F44-F29F-47E4-05FB-947E1F161415}"/>
          </ac:spMkLst>
        </pc:spChg>
      </pc:sldChg>
      <pc:sldChg chg="modSp add mod">
        <pc:chgData name="Ali, Syed Waqqas" userId="1b3a5f44-9498-4738-8c4e-8127257d744d" providerId="ADAL" clId="{7DD06216-A9D6-4970-9718-C16706F10283}" dt="2024-01-16T20:13:11.656" v="13691" actId="20577"/>
        <pc:sldMkLst>
          <pc:docMk/>
          <pc:sldMk cId="2837783359" sldId="413"/>
        </pc:sldMkLst>
        <pc:spChg chg="mod">
          <ac:chgData name="Ali, Syed Waqqas" userId="1b3a5f44-9498-4738-8c4e-8127257d744d" providerId="ADAL" clId="{7DD06216-A9D6-4970-9718-C16706F10283}" dt="2024-01-16T18:25:40.807" v="9585" actId="1076"/>
          <ac:spMkLst>
            <pc:docMk/>
            <pc:sldMk cId="2837783359" sldId="413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2:22.339" v="9302" actId="1076"/>
          <ac:spMkLst>
            <pc:docMk/>
            <pc:sldMk cId="2837783359" sldId="413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11.656" v="13691" actId="20577"/>
          <ac:spMkLst>
            <pc:docMk/>
            <pc:sldMk cId="2837783359" sldId="413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2:19.170" v="9301" actId="1076"/>
          <ac:picMkLst>
            <pc:docMk/>
            <pc:sldMk cId="2837783359" sldId="413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20:13:20.148" v="13696" actId="1035"/>
        <pc:sldMkLst>
          <pc:docMk/>
          <pc:sldMk cId="3525080773" sldId="414"/>
        </pc:sldMkLst>
        <pc:spChg chg="mod">
          <ac:chgData name="Ali, Syed Waqqas" userId="1b3a5f44-9498-4738-8c4e-8127257d744d" providerId="ADAL" clId="{7DD06216-A9D6-4970-9718-C16706F10283}" dt="2024-01-16T18:25:37.137" v="9584" actId="1076"/>
          <ac:spMkLst>
            <pc:docMk/>
            <pc:sldMk cId="3525080773" sldId="414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3:30.377" v="9487" actId="1076"/>
          <ac:spMkLst>
            <pc:docMk/>
            <pc:sldMk cId="3525080773" sldId="414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20.148" v="13696" actId="1035"/>
          <ac:spMkLst>
            <pc:docMk/>
            <pc:sldMk cId="3525080773" sldId="414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3:23.828" v="9485" actId="1076"/>
          <ac:picMkLst>
            <pc:docMk/>
            <pc:sldMk cId="3525080773" sldId="414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24:45.087" v="9554" actId="20577"/>
        <pc:sldMkLst>
          <pc:docMk/>
          <pc:sldMk cId="445590003" sldId="415"/>
        </pc:sldMkLst>
        <pc:spChg chg="mod">
          <ac:chgData name="Ali, Syed Waqqas" userId="1b3a5f44-9498-4738-8c4e-8127257d744d" providerId="ADAL" clId="{7DD06216-A9D6-4970-9718-C16706F10283}" dt="2024-01-16T18:24:45.087" v="9554" actId="20577"/>
          <ac:spMkLst>
            <pc:docMk/>
            <pc:sldMk cId="445590003" sldId="415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23:59.259" v="9509" actId="2711"/>
          <ac:spMkLst>
            <pc:docMk/>
            <pc:sldMk cId="445590003" sldId="415"/>
            <ac:spMk id="13" creationId="{0FDA2F44-F29F-47E4-05FB-947E1F161415}"/>
          </ac:spMkLst>
        </pc:spChg>
      </pc:sldChg>
      <pc:sldChg chg="add del">
        <pc:chgData name="Ali, Syed Waqqas" userId="1b3a5f44-9498-4738-8c4e-8127257d744d" providerId="ADAL" clId="{7DD06216-A9D6-4970-9718-C16706F10283}" dt="2024-01-16T18:23:42.264" v="9489" actId="47"/>
        <pc:sldMkLst>
          <pc:docMk/>
          <pc:sldMk cId="699041599" sldId="415"/>
        </pc:sldMkLst>
      </pc:sldChg>
      <pc:sldChg chg="modSp add mod">
        <pc:chgData name="Ali, Syed Waqqas" userId="1b3a5f44-9498-4738-8c4e-8127257d744d" providerId="ADAL" clId="{7DD06216-A9D6-4970-9718-C16706F10283}" dt="2024-01-16T18:24:41.424" v="9552" actId="20577"/>
        <pc:sldMkLst>
          <pc:docMk/>
          <pc:sldMk cId="2491125415" sldId="416"/>
        </pc:sldMkLst>
        <pc:spChg chg="mod">
          <ac:chgData name="Ali, Syed Waqqas" userId="1b3a5f44-9498-4738-8c4e-8127257d744d" providerId="ADAL" clId="{7DD06216-A9D6-4970-9718-C16706F10283}" dt="2024-01-16T18:24:41.424" v="9552" actId="20577"/>
          <ac:spMkLst>
            <pc:docMk/>
            <pc:sldMk cId="2491125415" sldId="416"/>
            <ac:spMk id="12" creationId="{043039B2-51F9-1CF0-E3D1-0EBE090AA4DB}"/>
          </ac:spMkLst>
        </pc:spChg>
      </pc:sldChg>
      <pc:sldChg chg="modSp add mod">
        <pc:chgData name="Ali, Syed Waqqas" userId="1b3a5f44-9498-4738-8c4e-8127257d744d" providerId="ADAL" clId="{7DD06216-A9D6-4970-9718-C16706F10283}" dt="2024-01-16T18:25:02.440" v="9557" actId="20577"/>
        <pc:sldMkLst>
          <pc:docMk/>
          <pc:sldMk cId="2494572731" sldId="417"/>
        </pc:sldMkLst>
        <pc:spChg chg="mod">
          <ac:chgData name="Ali, Syed Waqqas" userId="1b3a5f44-9498-4738-8c4e-8127257d744d" providerId="ADAL" clId="{7DD06216-A9D6-4970-9718-C16706F10283}" dt="2024-01-16T18:25:02.440" v="9557" actId="20577"/>
          <ac:spMkLst>
            <pc:docMk/>
            <pc:sldMk cId="2494572731" sldId="417"/>
            <ac:spMk id="12" creationId="{043039B2-51F9-1CF0-E3D1-0EBE090AA4DB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20:13:44.181" v="13704" actId="20577"/>
        <pc:sldMkLst>
          <pc:docMk/>
          <pc:sldMk cId="4227085575" sldId="418"/>
        </pc:sldMkLst>
        <pc:spChg chg="del mod">
          <ac:chgData name="Ali, Syed Waqqas" userId="1b3a5f44-9498-4738-8c4e-8127257d744d" providerId="ADAL" clId="{7DD06216-A9D6-4970-9718-C16706F10283}" dt="2024-01-16T18:27:16.946" v="9844" actId="478"/>
          <ac:spMkLst>
            <pc:docMk/>
            <pc:sldMk cId="4227085575" sldId="41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DD06216-A9D6-4970-9718-C16706F10283}" dt="2024-01-16T20:13:44.181" v="13704" actId="20577"/>
          <ac:spMkLst>
            <pc:docMk/>
            <pc:sldMk cId="4227085575" sldId="418"/>
            <ac:spMk id="9" creationId="{1FA4A864-A037-8AE8-31E4-86F87497DB82}"/>
          </ac:spMkLst>
        </pc:spChg>
        <pc:spChg chg="mod">
          <ac:chgData name="Ali, Syed Waqqas" userId="1b3a5f44-9498-4738-8c4e-8127257d744d" providerId="ADAL" clId="{7DD06216-A9D6-4970-9718-C16706F10283}" dt="2024-01-16T18:25:54.466" v="9589" actId="1076"/>
          <ac:spMkLst>
            <pc:docMk/>
            <pc:sldMk cId="4227085575" sldId="418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8:41.134" v="9866" actId="1076"/>
          <ac:spMkLst>
            <pc:docMk/>
            <pc:sldMk cId="4227085575" sldId="418"/>
            <ac:spMk id="12" creationId="{043039B2-51F9-1CF0-E3D1-0EBE090AA4DB}"/>
          </ac:spMkLst>
        </pc:spChg>
        <pc:spChg chg="del">
          <ac:chgData name="Ali, Syed Waqqas" userId="1b3a5f44-9498-4738-8c4e-8127257d744d" providerId="ADAL" clId="{7DD06216-A9D6-4970-9718-C16706F10283}" dt="2024-01-16T18:25:48.455" v="9587" actId="478"/>
          <ac:spMkLst>
            <pc:docMk/>
            <pc:sldMk cId="4227085575" sldId="418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27:28.533" v="9861" actId="1035"/>
          <ac:picMkLst>
            <pc:docMk/>
            <pc:sldMk cId="4227085575" sldId="418"/>
            <ac:picMk id="3" creationId="{5F0C67BE-27A1-3CB8-2156-EE0EC9BF74A9}"/>
          </ac:picMkLst>
        </pc:picChg>
        <pc:picChg chg="del">
          <ac:chgData name="Ali, Syed Waqqas" userId="1b3a5f44-9498-4738-8c4e-8127257d744d" providerId="ADAL" clId="{7DD06216-A9D6-4970-9718-C16706F10283}" dt="2024-01-16T18:25:47.417" v="9586" actId="478"/>
          <ac:picMkLst>
            <pc:docMk/>
            <pc:sldMk cId="4227085575" sldId="418"/>
            <ac:picMk id="10" creationId="{6E7D4E39-DF37-DE22-F6E7-59C3B0A9F364}"/>
          </ac:picMkLst>
        </pc:picChg>
      </pc:sldChg>
      <pc:sldChg chg="addSp delSp modSp add mod">
        <pc:chgData name="Ali, Syed Waqqas" userId="1b3a5f44-9498-4738-8c4e-8127257d744d" providerId="ADAL" clId="{7DD06216-A9D6-4970-9718-C16706F10283}" dt="2024-01-16T18:40:05.942" v="10256" actId="1037"/>
        <pc:sldMkLst>
          <pc:docMk/>
          <pc:sldMk cId="1881462901" sldId="419"/>
        </pc:sldMkLst>
        <pc:spChg chg="mod">
          <ac:chgData name="Ali, Syed Waqqas" userId="1b3a5f44-9498-4738-8c4e-8127257d744d" providerId="ADAL" clId="{7DD06216-A9D6-4970-9718-C16706F10283}" dt="2024-01-16T18:34:12.915" v="9897" actId="20577"/>
          <ac:spMkLst>
            <pc:docMk/>
            <pc:sldMk cId="1881462901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39:03.122" v="10161" actId="5793"/>
          <ac:spMkLst>
            <pc:docMk/>
            <pc:sldMk cId="1881462901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38:38.991" v="10090" actId="1076"/>
          <ac:spMkLst>
            <pc:docMk/>
            <pc:sldMk cId="1881462901" sldId="419"/>
            <ac:spMk id="9" creationId="{E07FCC41-0EAC-32DB-B4FB-0C4763C08C63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0" creationId="{5BC260F3-B335-14B0-3FD2-C6A635A2D73B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1" creationId="{9A93F003-6261-4822-D2E7-217B57CD499E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2" creationId="{F915F84F-CC23-3D56-7B4C-013472BD2273}"/>
          </ac:spMkLst>
        </pc:spChg>
        <pc:spChg chg="add mod">
          <ac:chgData name="Ali, Syed Waqqas" userId="1b3a5f44-9498-4738-8c4e-8127257d744d" providerId="ADAL" clId="{7DD06216-A9D6-4970-9718-C16706F10283}" dt="2024-01-16T18:39:09.156" v="10179" actId="1035"/>
          <ac:spMkLst>
            <pc:docMk/>
            <pc:sldMk cId="1881462901" sldId="419"/>
            <ac:spMk id="14" creationId="{1A3C0B07-0C23-C420-05C2-ADB8D1B3D3DA}"/>
          </ac:spMkLst>
        </pc:spChg>
        <pc:spChg chg="add del mod">
          <ac:chgData name="Ali, Syed Waqqas" userId="1b3a5f44-9498-4738-8c4e-8127257d744d" providerId="ADAL" clId="{7DD06216-A9D6-4970-9718-C16706F10283}" dt="2024-01-16T18:37:56.336" v="10058" actId="478"/>
          <ac:spMkLst>
            <pc:docMk/>
            <pc:sldMk cId="1881462901" sldId="419"/>
            <ac:spMk id="15" creationId="{22223ABC-742C-10AB-4061-2EC2B24CF001}"/>
          </ac:spMkLst>
        </pc:spChg>
        <pc:spChg chg="add mod">
          <ac:chgData name="Ali, Syed Waqqas" userId="1b3a5f44-9498-4738-8c4e-8127257d744d" providerId="ADAL" clId="{7DD06216-A9D6-4970-9718-C16706F10283}" dt="2024-01-16T18:38:30.405" v="10085" actId="1076"/>
          <ac:spMkLst>
            <pc:docMk/>
            <pc:sldMk cId="1881462901" sldId="419"/>
            <ac:spMk id="16" creationId="{37C4F1CF-CD82-98B6-1C09-6EFD9329E230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7" creationId="{11B1205A-543F-05C3-95A9-4FF0768E98C6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8" creationId="{50E7B35D-4C07-BCC3-D246-5C620483D6FD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9" creationId="{F2EB1D71-CF08-4EBA-076F-AF592683913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0" creationId="{591296AB-3D93-9424-6274-B597CC48B1D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1" creationId="{F0BC90D2-423E-F6D9-7251-5E03E852634F}"/>
          </ac:spMkLst>
        </pc:spChg>
        <pc:grpChg chg="add mod">
          <ac:chgData name="Ali, Syed Waqqas" userId="1b3a5f44-9498-4738-8c4e-8127257d744d" providerId="ADAL" clId="{7DD06216-A9D6-4970-9718-C16706F10283}" dt="2024-01-16T18:36:33.462" v="10051" actId="12788"/>
          <ac:grpSpMkLst>
            <pc:docMk/>
            <pc:sldMk cId="1881462901" sldId="419"/>
            <ac:grpSpMk id="13" creationId="{25276926-1291-81E6-B89D-0EEE075200B7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0:41.303" v="10351" actId="14100"/>
        <pc:sldMkLst>
          <pc:docMk/>
          <pc:sldMk cId="1790706359" sldId="420"/>
        </pc:sldMkLst>
        <pc:spChg chg="mod">
          <ac:chgData name="Ali, Syed Waqqas" userId="1b3a5f44-9498-4738-8c4e-8127257d744d" providerId="ADAL" clId="{7DD06216-A9D6-4970-9718-C16706F10283}" dt="2024-01-16T18:40:41.303" v="10351" actId="14100"/>
          <ac:spMkLst>
            <pc:docMk/>
            <pc:sldMk cId="1790706359" sldId="42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41:21.045" v="10393" actId="207"/>
        <pc:sldMkLst>
          <pc:docMk/>
          <pc:sldMk cId="1640202501" sldId="421"/>
        </pc:sldMkLst>
        <pc:spChg chg="mod">
          <ac:chgData name="Ali, Syed Waqqas" userId="1b3a5f44-9498-4738-8c4e-8127257d744d" providerId="ADAL" clId="{7DD06216-A9D6-4970-9718-C16706F10283}" dt="2024-01-16T18:41:21.045" v="10393" actId="207"/>
          <ac:spMkLst>
            <pc:docMk/>
            <pc:sldMk cId="1640202501" sldId="42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1:24.617" v="11648" actId="113"/>
        <pc:sldMkLst>
          <pc:docMk/>
          <pc:sldMk cId="1373102370" sldId="422"/>
        </pc:sldMkLst>
        <pc:spChg chg="mod">
          <ac:chgData name="Ali, Syed Waqqas" userId="1b3a5f44-9498-4738-8c4e-8127257d744d" providerId="ADAL" clId="{7DD06216-A9D6-4970-9718-C16706F10283}" dt="2024-01-16T18:42:03.740" v="10407" actId="20577"/>
          <ac:spMkLst>
            <pc:docMk/>
            <pc:sldMk cId="1373102370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1:24.617" v="11648" actId="113"/>
          <ac:spMkLst>
            <pc:docMk/>
            <pc:sldMk cId="1373102370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9" creationId="{543972D0-5C8F-2F51-84A5-FE48A7ED437F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1" creationId="{28243427-3E32-37F1-DFC3-D5476424C86D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2" creationId="{01866880-6540-B25C-9A03-384EA830BF5E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3" creationId="{E8343240-7CC6-3CF2-5DCF-2DC29D51D5FD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5:16.532" v="10883" actId="20577"/>
          <ac:spMkLst>
            <pc:docMk/>
            <pc:sldMk cId="1373102370" sldId="422"/>
            <ac:spMk id="15" creationId="{B570A99A-C987-FAFD-884F-DE275964020C}"/>
          </ac:spMkLst>
        </pc:spChg>
        <pc:spChg chg="add mod">
          <ac:chgData name="Ali, Syed Waqqas" userId="1b3a5f44-9498-4738-8c4e-8127257d744d" providerId="ADAL" clId="{7DD06216-A9D6-4970-9718-C16706F10283}" dt="2024-01-16T18:46:18.650" v="10957" actId="1076"/>
          <ac:spMkLst>
            <pc:docMk/>
            <pc:sldMk cId="1373102370" sldId="422"/>
            <ac:spMk id="16" creationId="{23D97E23-FE81-0059-AA1D-3D7C040D8D6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7" creationId="{E1EEA909-B36E-6999-3F25-DC42012802CA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8" creationId="{4AC30097-CF96-216F-ECD1-9A52D7F4A89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9" creationId="{1614D9E8-0E87-6E91-DC67-814FF69FD8BA}"/>
          </ac:spMkLst>
        </pc:spChg>
        <pc:spChg chg="add mod">
          <ac:chgData name="Ali, Syed Waqqas" userId="1b3a5f44-9498-4738-8c4e-8127257d744d" providerId="ADAL" clId="{7DD06216-A9D6-4970-9718-C16706F10283}" dt="2024-01-16T18:47:20.934" v="10976" actId="20577"/>
          <ac:spMkLst>
            <pc:docMk/>
            <pc:sldMk cId="1373102370" sldId="422"/>
            <ac:spMk id="20" creationId="{9F074F81-3A48-9ECB-52FE-BCC1B12C5FB7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1" creationId="{E47C28BE-1D54-57B0-D63A-52FC9CF7798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2" creationId="{62608926-2967-7BE0-74D5-DE9240426C92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3" creationId="{26F15A4A-6432-69FF-8783-C5930D3053D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4" creationId="{7B86F058-3425-1153-4CB9-8E0BD1C7C224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5" creationId="{ABE39DFB-61F1-9B5B-A8EB-E1C27027A20F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26" creationId="{17762133-9DF8-88C4-1F6B-C839F3AC901C}"/>
          </ac:spMkLst>
        </pc:spChg>
        <pc:spChg chg="add mod">
          <ac:chgData name="Ali, Syed Waqqas" userId="1b3a5f44-9498-4738-8c4e-8127257d744d" providerId="ADAL" clId="{7DD06216-A9D6-4970-9718-C16706F10283}" dt="2024-01-16T18:47:02.858" v="10973" actId="1076"/>
          <ac:spMkLst>
            <pc:docMk/>
            <pc:sldMk cId="1373102370" sldId="422"/>
            <ac:spMk id="27" creationId="{D1D70999-3330-E931-E07E-DF0396C71583}"/>
          </ac:spMkLst>
        </pc:spChg>
        <pc:grpChg chg="add mod">
          <ac:chgData name="Ali, Syed Waqqas" userId="1b3a5f44-9498-4738-8c4e-8127257d744d" providerId="ADAL" clId="{7DD06216-A9D6-4970-9718-C16706F10283}" dt="2024-01-16T18:44:21.431" v="10688"/>
          <ac:grpSpMkLst>
            <pc:docMk/>
            <pc:sldMk cId="1373102370" sldId="422"/>
            <ac:grpSpMk id="10" creationId="{94E967A8-ABDF-80F0-C51D-6A4C24FE8C05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5:04.307" v="10876" actId="20577"/>
        <pc:sldMkLst>
          <pc:docMk/>
          <pc:sldMk cId="2953708747" sldId="423"/>
        </pc:sldMkLst>
        <pc:spChg chg="mod">
          <ac:chgData name="Ali, Syed Waqqas" userId="1b3a5f44-9498-4738-8c4e-8127257d744d" providerId="ADAL" clId="{7DD06216-A9D6-4970-9718-C16706F10283}" dt="2024-01-16T18:44:43.741" v="10718" actId="20577"/>
          <ac:spMkLst>
            <pc:docMk/>
            <pc:sldMk cId="2953708747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45:04.307" v="10876" actId="20577"/>
          <ac:spMkLst>
            <pc:docMk/>
            <pc:sldMk cId="2953708747" sldId="42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8:51:37.881" v="11650" actId="113"/>
        <pc:sldMkLst>
          <pc:docMk/>
          <pc:sldMk cId="4213873808" sldId="424"/>
        </pc:sldMkLst>
        <pc:spChg chg="mod">
          <ac:chgData name="Ali, Syed Waqqas" userId="1b3a5f44-9498-4738-8c4e-8127257d744d" providerId="ADAL" clId="{7DD06216-A9D6-4970-9718-C16706F10283}" dt="2024-01-16T18:51:37.881" v="11650" actId="113"/>
          <ac:spMkLst>
            <pc:docMk/>
            <pc:sldMk cId="4213873808" sldId="424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7:38.204" v="10978" actId="1076"/>
          <ac:spMkLst>
            <pc:docMk/>
            <pc:sldMk cId="4213873808" sldId="424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8:04.684" v="11002" actId="1076"/>
          <ac:spMkLst>
            <pc:docMk/>
            <pc:sldMk cId="4213873808" sldId="424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45.647" v="11652" actId="207"/>
        <pc:sldMkLst>
          <pc:docMk/>
          <pc:sldMk cId="2228539198" sldId="425"/>
        </pc:sldMkLst>
        <pc:spChg chg="mod">
          <ac:chgData name="Ali, Syed Waqqas" userId="1b3a5f44-9498-4738-8c4e-8127257d744d" providerId="ADAL" clId="{7DD06216-A9D6-4970-9718-C16706F10283}" dt="2024-01-16T18:51:45.647" v="11652" actId="207"/>
          <ac:spMkLst>
            <pc:docMk/>
            <pc:sldMk cId="2228539198" sldId="425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53.213" v="11654" actId="207"/>
        <pc:sldMkLst>
          <pc:docMk/>
          <pc:sldMk cId="2782158128" sldId="426"/>
        </pc:sldMkLst>
        <pc:spChg chg="mod">
          <ac:chgData name="Ali, Syed Waqqas" userId="1b3a5f44-9498-4738-8c4e-8127257d744d" providerId="ADAL" clId="{7DD06216-A9D6-4970-9718-C16706F10283}" dt="2024-01-16T18:51:53.213" v="11654" actId="207"/>
          <ac:spMkLst>
            <pc:docMk/>
            <pc:sldMk cId="2782158128" sldId="426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21" creationId="{9C23804B-5251-A050-A2BE-A4579AC33EE5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6:04.892" v="12487" actId="555"/>
        <pc:sldMkLst>
          <pc:docMk/>
          <pc:sldMk cId="2291896051" sldId="427"/>
        </pc:sldMkLst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4" creationId="{E2E88F85-24F7-BCE3-C568-202B7B328F11}"/>
          </ac:spMkLst>
        </pc:spChg>
        <pc:spChg chg="del">
          <ac:chgData name="Ali, Syed Waqqas" userId="1b3a5f44-9498-4738-8c4e-8127257d744d" providerId="ADAL" clId="{7DD06216-A9D6-4970-9718-C16706F10283}" dt="2024-01-16T18:48:38.966" v="11161" actId="478"/>
          <ac:spMkLst>
            <pc:docMk/>
            <pc:sldMk cId="2291896051" sldId="427"/>
            <ac:spMk id="15" creationId="{B570A99A-C987-FAFD-884F-DE275964020C}"/>
          </ac:spMkLst>
        </pc:spChg>
        <pc:spChg chg="del">
          <ac:chgData name="Ali, Syed Waqqas" userId="1b3a5f44-9498-4738-8c4e-8127257d744d" providerId="ADAL" clId="{7DD06216-A9D6-4970-9718-C16706F10283}" dt="2024-01-16T18:48:37.088" v="11160" actId="478"/>
          <ac:spMkLst>
            <pc:docMk/>
            <pc:sldMk cId="2291896051" sldId="427"/>
            <ac:spMk id="16" creationId="{23D97E23-FE81-0059-AA1D-3D7C040D8D67}"/>
          </ac:spMkLst>
        </pc:spChg>
        <pc:spChg chg="del">
          <ac:chgData name="Ali, Syed Waqqas" userId="1b3a5f44-9498-4738-8c4e-8127257d744d" providerId="ADAL" clId="{7DD06216-A9D6-4970-9718-C16706F10283}" dt="2024-01-16T18:48:36.335" v="11159" actId="478"/>
          <ac:spMkLst>
            <pc:docMk/>
            <pc:sldMk cId="2291896051" sldId="427"/>
            <ac:spMk id="17" creationId="{E1EEA909-B36E-6999-3F25-DC42012802CA}"/>
          </ac:spMkLst>
        </pc:spChg>
        <pc:spChg chg="del">
          <ac:chgData name="Ali, Syed Waqqas" userId="1b3a5f44-9498-4738-8c4e-8127257d744d" providerId="ADAL" clId="{7DD06216-A9D6-4970-9718-C16706F10283}" dt="2024-01-16T18:48:35.731" v="11158" actId="478"/>
          <ac:spMkLst>
            <pc:docMk/>
            <pc:sldMk cId="2291896051" sldId="427"/>
            <ac:spMk id="18" creationId="{4AC30097-CF96-216F-ECD1-9A52D7F4A89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9" creationId="{1614D9E8-0E87-6E91-DC67-814FF69FD8BA}"/>
          </ac:spMkLst>
        </pc:spChg>
        <pc:spChg chg="mod">
          <ac:chgData name="Ali, Syed Waqqas" userId="1b3a5f44-9498-4738-8c4e-8127257d744d" providerId="ADAL" clId="{7DD06216-A9D6-4970-9718-C16706F10283}" dt="2024-01-16T18:49:22.069" v="11346" actId="555"/>
          <ac:spMkLst>
            <pc:docMk/>
            <pc:sldMk cId="2291896051" sldId="427"/>
            <ac:spMk id="20" creationId="{9F074F81-3A48-9ECB-52FE-BCC1B12C5FB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21" creationId="{9C23804B-5251-A050-A2BE-A4579AC33EE5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2" creationId="{1EAA703A-B3E6-CF84-A260-88B8D8D10513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3" creationId="{78148264-5439-7693-BEBF-463D670A2C72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49:24.956" v="11347" actId="408"/>
          <ac:spMkLst>
            <pc:docMk/>
            <pc:sldMk cId="2291896051" sldId="427"/>
            <ac:spMk id="26" creationId="{17762133-9DF8-88C4-1F6B-C839F3AC901C}"/>
          </ac:spMkLst>
        </pc:spChg>
        <pc:spChg chg="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57.210" v="12486" actId="555"/>
        <pc:sldMkLst>
          <pc:docMk/>
          <pc:sldMk cId="2387179843" sldId="428"/>
        </pc:sldMkLst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47.832" v="12485" actId="555"/>
        <pc:sldMkLst>
          <pc:docMk/>
          <pc:sldMk cId="505459449" sldId="429"/>
        </pc:sldMkLst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16.483" v="11874" actId="20577"/>
        <pc:sldMkLst>
          <pc:docMk/>
          <pc:sldMk cId="2566731289" sldId="430"/>
        </pc:sldMkLst>
        <pc:spChg chg="mod">
          <ac:chgData name="Ali, Syed Waqqas" userId="1b3a5f44-9498-4738-8c4e-8127257d744d" providerId="ADAL" clId="{7DD06216-A9D6-4970-9718-C16706F10283}" dt="2024-01-16T18:52:36.833" v="11701" actId="20577"/>
          <ac:spMkLst>
            <pc:docMk/>
            <pc:sldMk cId="2566731289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7DD06216-A9D6-4970-9718-C16706F10283}" dt="2024-01-16T18:53:16.483" v="11874" actId="20577"/>
          <ac:spMkLst>
            <pc:docMk/>
            <pc:sldMk cId="2566731289" sldId="430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20.619" v="11875" actId="20577"/>
        <pc:sldMkLst>
          <pc:docMk/>
          <pc:sldMk cId="2916521571" sldId="431"/>
        </pc:sldMkLst>
        <pc:spChg chg="mod">
          <ac:chgData name="Ali, Syed Waqqas" userId="1b3a5f44-9498-4738-8c4e-8127257d744d" providerId="ADAL" clId="{7DD06216-A9D6-4970-9718-C16706F10283}" dt="2024-01-16T18:53:20.619" v="11875" actId="20577"/>
          <ac:spMkLst>
            <pc:docMk/>
            <pc:sldMk cId="2916521571" sldId="431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03.969" v="12091" actId="20577"/>
        <pc:sldMkLst>
          <pc:docMk/>
          <pc:sldMk cId="1657583411" sldId="432"/>
        </pc:sldMkLst>
        <pc:spChg chg="mod">
          <ac:chgData name="Ali, Syed Waqqas" userId="1b3a5f44-9498-4738-8c4e-8127257d744d" providerId="ADAL" clId="{7DD06216-A9D6-4970-9718-C16706F10283}" dt="2024-01-16T18:54:03.969" v="12091" actId="20577"/>
          <ac:spMkLst>
            <pc:docMk/>
            <pc:sldMk cId="1657583411" sldId="432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23.460" v="12242" actId="20577"/>
        <pc:sldMkLst>
          <pc:docMk/>
          <pc:sldMk cId="2400925484" sldId="433"/>
        </pc:sldMkLst>
        <pc:spChg chg="mod">
          <ac:chgData name="Ali, Syed Waqqas" userId="1b3a5f44-9498-4738-8c4e-8127257d744d" providerId="ADAL" clId="{7DD06216-A9D6-4970-9718-C16706F10283}" dt="2024-01-16T18:54:23.460" v="12242" actId="20577"/>
          <ac:spMkLst>
            <pc:docMk/>
            <pc:sldMk cId="2400925484" sldId="43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11.685" v="12480" actId="20577"/>
        <pc:sldMkLst>
          <pc:docMk/>
          <pc:sldMk cId="4198256154" sldId="434"/>
        </pc:sldMkLst>
        <pc:spChg chg="mod">
          <ac:chgData name="Ali, Syed Waqqas" userId="1b3a5f44-9498-4738-8c4e-8127257d744d" providerId="ADAL" clId="{7DD06216-A9D6-4970-9718-C16706F10283}" dt="2024-01-16T18:54:33.394" v="12267" actId="20577"/>
          <ac:spMkLst>
            <pc:docMk/>
            <pc:sldMk cId="4198256154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5:11.685" v="12480" actId="20577"/>
          <ac:spMkLst>
            <pc:docMk/>
            <pc:sldMk cId="4198256154" sldId="4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7:46.839" v="12685" actId="20577"/>
        <pc:sldMkLst>
          <pc:docMk/>
          <pc:sldMk cId="3797157670" sldId="435"/>
        </pc:sldMkLst>
        <pc:spChg chg="mod">
          <ac:chgData name="Ali, Syed Waqqas" userId="1b3a5f44-9498-4738-8c4e-8127257d744d" providerId="ADAL" clId="{7DD06216-A9D6-4970-9718-C16706F10283}" dt="2024-01-16T18:57:46.839" v="12685" actId="20577"/>
          <ac:spMkLst>
            <pc:docMk/>
            <pc:sldMk cId="3797157670" sldId="4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9" creationId="{CB7A3785-CEE7-282F-E3F0-96380474D814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0" creationId="{6B52DE03-0C93-D5CD-9601-378A905CD536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1" creationId="{0FE1B0AF-F652-B0C1-E03A-773D12B2AAC1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2" creationId="{F43699B9-D4F9-D0D0-2294-AD19B1B3D697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3" creationId="{EFEF51CB-1891-CAB4-43D4-AA3C170F38A4}"/>
          </ac:spMkLst>
        </pc:spChg>
        <pc:spChg chg="add del mod">
          <ac:chgData name="Ali, Syed Waqqas" userId="1b3a5f44-9498-4738-8c4e-8127257d744d" providerId="ADAL" clId="{7DD06216-A9D6-4970-9718-C16706F10283}" dt="2024-01-16T18:57:22.121" v="12528" actId="478"/>
          <ac:spMkLst>
            <pc:docMk/>
            <pc:sldMk cId="3797157670" sldId="435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8:57:57.403" v="12735" actId="20577"/>
        <pc:sldMkLst>
          <pc:docMk/>
          <pc:sldMk cId="3572890979" sldId="436"/>
        </pc:sldMkLst>
        <pc:spChg chg="mod">
          <ac:chgData name="Ali, Syed Waqqas" userId="1b3a5f44-9498-4738-8c4e-8127257d744d" providerId="ADAL" clId="{7DD06216-A9D6-4970-9718-C16706F10283}" dt="2024-01-16T18:57:57.403" v="12735" actId="20577"/>
          <ac:spMkLst>
            <pc:docMk/>
            <pc:sldMk cId="3572890979" sldId="436"/>
            <ac:spMk id="3" creationId="{B3B2A76D-3F08-9C2B-C3E3-4A25DA409F80}"/>
          </ac:spMkLst>
        </pc:spChg>
      </pc:sldChg>
      <pc:sldChg chg="delSp modSp add mod">
        <pc:chgData name="Ali, Syed Waqqas" userId="1b3a5f44-9498-4738-8c4e-8127257d744d" providerId="ADAL" clId="{7DD06216-A9D6-4970-9718-C16706F10283}" dt="2024-01-16T18:59:43.888" v="13216" actId="20577"/>
        <pc:sldMkLst>
          <pc:docMk/>
          <pc:sldMk cId="2682682986" sldId="437"/>
        </pc:sldMkLst>
        <pc:spChg chg="mod">
          <ac:chgData name="Ali, Syed Waqqas" userId="1b3a5f44-9498-4738-8c4e-8127257d744d" providerId="ADAL" clId="{7DD06216-A9D6-4970-9718-C16706F10283}" dt="2024-01-16T18:58:20.839" v="12811" actId="20577"/>
          <ac:spMkLst>
            <pc:docMk/>
            <pc:sldMk cId="2682682986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9:43.888" v="13216" actId="20577"/>
          <ac:spMkLst>
            <pc:docMk/>
            <pc:sldMk cId="2682682986" sldId="437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9" creationId="{CB7A3785-CEE7-282F-E3F0-96380474D814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0" creationId="{6B52DE03-0C93-D5CD-9601-378A905CD536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1" creationId="{0FE1B0AF-F652-B0C1-E03A-773D12B2AAC1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2" creationId="{F43699B9-D4F9-D0D0-2294-AD19B1B3D697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3" creationId="{EFEF51CB-1891-CAB4-43D4-AA3C170F38A4}"/>
          </ac:spMkLst>
        </pc:spChg>
        <pc:spChg chg="del">
          <ac:chgData name="Ali, Syed Waqqas" userId="1b3a5f44-9498-4738-8c4e-8127257d744d" providerId="ADAL" clId="{7DD06216-A9D6-4970-9718-C16706F10283}" dt="2024-01-16T18:58:27.149" v="12812" actId="478"/>
          <ac:spMkLst>
            <pc:docMk/>
            <pc:sldMk cId="2682682986" sldId="437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9:02:06.580" v="13670" actId="20577"/>
        <pc:sldMkLst>
          <pc:docMk/>
          <pc:sldMk cId="342957686" sldId="438"/>
        </pc:sldMkLst>
        <pc:spChg chg="mod">
          <ac:chgData name="Ali, Syed Waqqas" userId="1b3a5f44-9498-4738-8c4e-8127257d744d" providerId="ADAL" clId="{7DD06216-A9D6-4970-9718-C16706F10283}" dt="2024-01-16T19:00:05.781" v="13266" actId="5793"/>
          <ac:spMkLst>
            <pc:docMk/>
            <pc:sldMk cId="342957686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9:02:06.580" v="13670" actId="20577"/>
          <ac:spMkLst>
            <pc:docMk/>
            <pc:sldMk cId="342957686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4:06.426" v="13734" actId="20577"/>
        <pc:sldMkLst>
          <pc:docMk/>
          <pc:sldMk cId="3569029385" sldId="439"/>
        </pc:sldMkLst>
        <pc:spChg chg="mod">
          <ac:chgData name="Ali, Syed Waqqas" userId="1b3a5f44-9498-4738-8c4e-8127257d744d" providerId="ADAL" clId="{7DD06216-A9D6-4970-9718-C16706F10283}" dt="2024-01-16T20:14:06.426" v="13734" actId="20577"/>
          <ac:spMkLst>
            <pc:docMk/>
            <pc:sldMk cId="3569029385" sldId="439"/>
            <ac:spMk id="2" creationId="{B5D19C15-72DF-16C9-E8B1-668BC2A4A015}"/>
          </ac:spMkLst>
        </pc:spChg>
      </pc:sldChg>
    </pc:docChg>
  </pc:docChgLst>
  <pc:docChgLst>
    <pc:chgData name="Ali, Syed Waqqas" userId="1b3a5f44-9498-4738-8c4e-8127257d744d" providerId="ADAL" clId="{333D0230-FC68-4068-939E-D874E3973489}"/>
    <pc:docChg chg="undo custSel addSld delSld modSld">
      <pc:chgData name="Ali, Syed Waqqas" userId="1b3a5f44-9498-4738-8c4e-8127257d744d" providerId="ADAL" clId="{333D0230-FC68-4068-939E-D874E3973489}" dt="2024-01-16T00:12:04.965" v="5414" actId="20577"/>
      <pc:docMkLst>
        <pc:docMk/>
      </pc:docMkLst>
      <pc:sldChg chg="modSp mod">
        <pc:chgData name="Ali, Syed Waqqas" userId="1b3a5f44-9498-4738-8c4e-8127257d744d" providerId="ADAL" clId="{333D0230-FC68-4068-939E-D874E3973489}" dt="2024-01-08T20:47:06.669" v="5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333D0230-FC68-4068-939E-D874E3973489}" dt="2024-01-08T20:47:06.669" v="5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04102819" sldId="26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2842453" sldId="26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55176661" sldId="26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088510983" sldId="26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38120062" sldId="26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7857732" sldId="26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13913161" sldId="26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27690981" sldId="26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63719387" sldId="26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127771605" sldId="27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437116191" sldId="27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39768533" sldId="27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382307380" sldId="27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279838001" sldId="27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11048004" sldId="27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0674221" sldId="27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51113783" sldId="27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45837468" sldId="27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98362502" sldId="28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643959276" sldId="28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89487961" sldId="28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02377547" sldId="28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2608998" sldId="28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54512771" sldId="28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42622368" sldId="28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24849995" sldId="28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4606745" sldId="289"/>
        </pc:sldMkLst>
      </pc:sldChg>
      <pc:sldChg chg="modSp add mod">
        <pc:chgData name="Ali, Syed Waqqas" userId="1b3a5f44-9498-4738-8c4e-8127257d744d" providerId="ADAL" clId="{333D0230-FC68-4068-939E-D874E3973489}" dt="2024-01-09T03:51:41.826" v="160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333D0230-FC68-4068-939E-D874E3973489}" dt="2024-01-09T03:37:32.737" v="74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51:41.826" v="160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45.449" v="5352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333D0230-FC68-4068-939E-D874E3973489}" dt="2024-01-09T03:38:19.663" v="227" actId="20577"/>
          <ac:spMkLst>
            <pc:docMk/>
            <pc:sldMk cId="963507995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45.449" v="5352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73422867" sldId="290"/>
        </pc:sldMkLst>
      </pc:sldChg>
      <pc:sldChg chg="addSp modSp add mod">
        <pc:chgData name="Ali, Syed Waqqas" userId="1b3a5f44-9498-4738-8c4e-8127257d744d" providerId="ADAL" clId="{333D0230-FC68-4068-939E-D874E3973489}" dt="2024-01-09T03:45:23.083" v="1186" actId="20577"/>
        <pc:sldMkLst>
          <pc:docMk/>
          <pc:sldMk cId="516525457" sldId="291"/>
        </pc:sldMkLst>
        <pc:spChg chg="mod">
          <ac:chgData name="Ali, Syed Waqqas" userId="1b3a5f44-9498-4738-8c4e-8127257d744d" providerId="ADAL" clId="{333D0230-FC68-4068-939E-D874E3973489}" dt="2024-01-09T03:45:23.083" v="1186" actId="20577"/>
          <ac:spMkLst>
            <pc:docMk/>
            <pc:sldMk cId="516525457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3:27.580" v="833" actId="1036"/>
          <ac:spMkLst>
            <pc:docMk/>
            <pc:sldMk cId="516525457" sldId="29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9" creationId="{1DCA097E-D2FB-A0F9-62F9-91F6A06142F6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0" creationId="{CC8C7687-5BC3-018A-258B-E029B28BE974}"/>
          </ac:spMkLst>
        </pc:spChg>
        <pc:spChg chg="add mod">
          <ac:chgData name="Ali, Syed Waqqas" userId="1b3a5f44-9498-4738-8c4e-8127257d744d" providerId="ADAL" clId="{333D0230-FC68-4068-939E-D874E3973489}" dt="2024-01-09T03:43:24.706" v="829" actId="1035"/>
          <ac:spMkLst>
            <pc:docMk/>
            <pc:sldMk cId="516525457" sldId="291"/>
            <ac:spMk id="11" creationId="{122711ED-9C6E-12FE-DB3B-2D2C1A61067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2" creationId="{1CE00DB1-7E19-AF53-EBE8-6DEB60A0A3B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3" creationId="{B6491373-2214-2082-8FED-9991A27F1402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4" creationId="{C7EA4B7B-DDEC-2A4F-A6E3-C4A326BC7FDA}"/>
          </ac:spMkLst>
        </pc:spChg>
        <pc:spChg chg="add mod">
          <ac:chgData name="Ali, Syed Waqqas" userId="1b3a5f44-9498-4738-8c4e-8127257d744d" providerId="ADAL" clId="{333D0230-FC68-4068-939E-D874E3973489}" dt="2024-01-09T03:43:23.350" v="824" actId="1035"/>
          <ac:spMkLst>
            <pc:docMk/>
            <pc:sldMk cId="516525457" sldId="291"/>
            <ac:spMk id="15" creationId="{F5DBC407-E5D0-1EB0-F255-334F8C9DBD59}"/>
          </ac:spMkLst>
        </pc:spChg>
        <pc:spChg chg="add mod">
          <ac:chgData name="Ali, Syed Waqqas" userId="1b3a5f44-9498-4738-8c4e-8127257d744d" providerId="ADAL" clId="{333D0230-FC68-4068-939E-D874E3973489}" dt="2024-01-09T03:43:28.999" v="836" actId="1035"/>
          <ac:spMkLst>
            <pc:docMk/>
            <pc:sldMk cId="516525457" sldId="291"/>
            <ac:spMk id="16" creationId="{EDA3E649-618A-EDDB-44E2-ECD06F808B36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88418522" sldId="29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77691306" sldId="292"/>
        </pc:sldMkLst>
      </pc:sldChg>
      <pc:sldChg chg="modSp add mod">
        <pc:chgData name="Ali, Syed Waqqas" userId="1b3a5f44-9498-4738-8c4e-8127257d744d" providerId="ADAL" clId="{333D0230-FC68-4068-939E-D874E3973489}" dt="2024-01-09T03:45:30.225" v="1203" actId="20577"/>
        <pc:sldMkLst>
          <pc:docMk/>
          <pc:sldMk cId="1532888033" sldId="292"/>
        </pc:sldMkLst>
        <pc:spChg chg="mod">
          <ac:chgData name="Ali, Syed Waqqas" userId="1b3a5f44-9498-4738-8c4e-8127257d744d" providerId="ADAL" clId="{333D0230-FC68-4068-939E-D874E3973489}" dt="2024-01-09T03:45:30.225" v="1203" actId="20577"/>
          <ac:spMkLst>
            <pc:docMk/>
            <pc:sldMk cId="1532888033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4:49.550" v="1165" actId="20577"/>
          <ac:spMkLst>
            <pc:docMk/>
            <pc:sldMk cId="1532888033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2" creationId="{1CE00DB1-7E19-AF53-EBE8-6DEB60A0A3B1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3" creationId="{B6491373-2214-2082-8FED-9991A27F1402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501282647" sldId="293"/>
        </pc:sldMkLst>
      </pc:sldChg>
      <pc:sldChg chg="modSp add mod">
        <pc:chgData name="Ali, Syed Waqqas" userId="1b3a5f44-9498-4738-8c4e-8127257d744d" providerId="ADAL" clId="{333D0230-FC68-4068-939E-D874E3973489}" dt="2024-01-09T03:47:31.122" v="1567" actId="20577"/>
        <pc:sldMkLst>
          <pc:docMk/>
          <pc:sldMk cId="895049281" sldId="293"/>
        </pc:sldMkLst>
        <pc:spChg chg="mod">
          <ac:chgData name="Ali, Syed Waqqas" userId="1b3a5f44-9498-4738-8c4e-8127257d744d" providerId="ADAL" clId="{333D0230-FC68-4068-939E-D874E3973489}" dt="2024-01-09T03:45:34.403" v="1213" actId="20577"/>
          <ac:spMkLst>
            <pc:docMk/>
            <pc:sldMk cId="895049281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7:31.122" v="1567" actId="20577"/>
          <ac:spMkLst>
            <pc:docMk/>
            <pc:sldMk cId="895049281" sldId="2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09T03:47:34.607" v="1573" actId="20577"/>
        <pc:sldMkLst>
          <pc:docMk/>
          <pc:sldMk cId="1980831577" sldId="294"/>
        </pc:sldMkLst>
        <pc:spChg chg="mod">
          <ac:chgData name="Ali, Syed Waqqas" userId="1b3a5f44-9498-4738-8c4e-8127257d744d" providerId="ADAL" clId="{333D0230-FC68-4068-939E-D874E3973489}" dt="2024-01-09T03:47:34.607" v="1573" actId="20577"/>
          <ac:spMkLst>
            <pc:docMk/>
            <pc:sldMk cId="1980831577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06367822" sldId="294"/>
        </pc:sldMkLst>
      </pc:sldChg>
      <pc:sldChg chg="modSp add mod">
        <pc:chgData name="Ali, Syed Waqqas" userId="1b3a5f44-9498-4738-8c4e-8127257d744d" providerId="ADAL" clId="{333D0230-FC68-4068-939E-D874E3973489}" dt="2024-01-09T03:48:22.440" v="1598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333D0230-FC68-4068-939E-D874E3973489}" dt="2024-01-09T03:48:22.440" v="1598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22.587" v="5331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333D0230-FC68-4068-939E-D874E3973489}" dt="2024-01-09T03:55:40.015" v="1629" actId="20577"/>
          <ac:spMkLst>
            <pc:docMk/>
            <pc:sldMk cId="2981770450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22.587" v="5331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333D0230-FC68-4068-939E-D874E3973489}" dt="2024-01-09T04:13:30.987" v="2141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333D0230-FC68-4068-939E-D874E3973489}" dt="2024-01-09T04:12:57.574" v="1976" actId="20577"/>
          <ac:spMkLst>
            <pc:docMk/>
            <pc:sldMk cId="2368700599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13:30.987" v="2141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86103335" sldId="297"/>
        </pc:sldMkLst>
      </pc:sldChg>
      <pc:sldChg chg="addSp modSp add mod">
        <pc:chgData name="Ali, Syed Waqqas" userId="1b3a5f44-9498-4738-8c4e-8127257d744d" providerId="ADAL" clId="{333D0230-FC68-4068-939E-D874E3973489}" dt="2024-01-09T04:18:38.805" v="2513" actId="2711"/>
        <pc:sldMkLst>
          <pc:docMk/>
          <pc:sldMk cId="2627193585" sldId="298"/>
        </pc:sldMkLst>
        <pc:spChg chg="mod">
          <ac:chgData name="Ali, Syed Waqqas" userId="1b3a5f44-9498-4738-8c4e-8127257d744d" providerId="ADAL" clId="{333D0230-FC68-4068-939E-D874E3973489}" dt="2024-01-09T04:15:46.783" v="2445" actId="5793"/>
          <ac:spMkLst>
            <pc:docMk/>
            <pc:sldMk cId="2627193585" sldId="29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333D0230-FC68-4068-939E-D874E3973489}" dt="2024-01-09T04:18:38.805" v="2513" actId="2711"/>
          <ac:graphicFrameMkLst>
            <pc:docMk/>
            <pc:sldMk cId="2627193585" sldId="298"/>
            <ac:graphicFrameMk id="9" creationId="{01F424D1-8170-5895-1769-E059FEAA239C}"/>
          </ac:graphicFrameMkLst>
        </pc:graphicFrame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198958262" sldId="29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772713163" sldId="299"/>
        </pc:sldMkLst>
      </pc:sldChg>
      <pc:sldChg chg="modSp add mod">
        <pc:chgData name="Ali, Syed Waqqas" userId="1b3a5f44-9498-4738-8c4e-8127257d744d" providerId="ADAL" clId="{333D0230-FC68-4068-939E-D874E3973489}" dt="2024-01-16T00:09:17.742" v="5373" actId="20577"/>
        <pc:sldMkLst>
          <pc:docMk/>
          <pc:sldMk cId="2875657555" sldId="299"/>
        </pc:sldMkLst>
        <pc:spChg chg="mod">
          <ac:chgData name="Ali, Syed Waqqas" userId="1b3a5f44-9498-4738-8c4e-8127257d744d" providerId="ADAL" clId="{333D0230-FC68-4068-939E-D874E3973489}" dt="2024-01-09T04:20:34.739" v="2595" actId="20577"/>
          <ac:spMkLst>
            <pc:docMk/>
            <pc:sldMk cId="2875657555" sldId="29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9:17.742" v="5373" actId="20577"/>
          <ac:spMkLst>
            <pc:docMk/>
            <pc:sldMk cId="2875657555" sldId="299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333D0230-FC68-4068-939E-D874E3973489}" dt="2024-01-09T04:19:11.053" v="2586" actId="47"/>
        <pc:sldMkLst>
          <pc:docMk/>
          <pc:sldMk cId="2898950445" sldId="299"/>
        </pc:sldMkLst>
        <pc:spChg chg="mod">
          <ac:chgData name="Ali, Syed Waqqas" userId="1b3a5f44-9498-4738-8c4e-8127257d744d" providerId="ADAL" clId="{333D0230-FC68-4068-939E-D874E3973489}" dt="2024-01-09T04:19:08.081" v="2585" actId="20577"/>
          <ac:spMkLst>
            <pc:docMk/>
            <pc:sldMk cId="2898950445" sldId="29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333D0230-FC68-4068-939E-D874E3973489}" dt="2024-01-09T04:25:42.948" v="3380" actId="20577"/>
        <pc:sldMkLst>
          <pc:docMk/>
          <pc:sldMk cId="3038753135" sldId="300"/>
        </pc:sldMkLst>
        <pc:spChg chg="mod">
          <ac:chgData name="Ali, Syed Waqqas" userId="1b3a5f44-9498-4738-8c4e-8127257d744d" providerId="ADAL" clId="{333D0230-FC68-4068-939E-D874E3973489}" dt="2024-01-09T04:23:08.648" v="3182" actId="20577"/>
          <ac:spMkLst>
            <pc:docMk/>
            <pc:sldMk cId="3038753135" sldId="30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333D0230-FC68-4068-939E-D874E3973489}" dt="2024-01-09T04:23:27.889" v="3186" actId="478"/>
          <ac:spMkLst>
            <pc:docMk/>
            <pc:sldMk cId="3038753135" sldId="30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333D0230-FC68-4068-939E-D874E3973489}" dt="2024-01-09T04:24:40.693" v="3212" actId="3680"/>
          <ac:spMkLst>
            <pc:docMk/>
            <pc:sldMk cId="3038753135" sldId="300"/>
            <ac:spMk id="10" creationId="{9320405B-8CAB-83D2-56A8-A02282080D52}"/>
          </ac:spMkLst>
        </pc:spChg>
        <pc:graphicFrameChg chg="mod">
          <ac:chgData name="Ali, Syed Waqqas" userId="1b3a5f44-9498-4738-8c4e-8127257d744d" providerId="ADAL" clId="{333D0230-FC68-4068-939E-D874E3973489}" dt="2024-01-09T04:23:18.349" v="3184" actId="1076"/>
          <ac:graphicFrameMkLst>
            <pc:docMk/>
            <pc:sldMk cId="3038753135" sldId="300"/>
            <ac:graphicFrameMk id="9" creationId="{01F424D1-8170-5895-1769-E059FEAA239C}"/>
          </ac:graphicFrameMkLst>
        </pc:graphicFrameChg>
        <pc:graphicFrameChg chg="add mod ord modGraphic">
          <ac:chgData name="Ali, Syed Waqqas" userId="1b3a5f44-9498-4738-8c4e-8127257d744d" providerId="ADAL" clId="{333D0230-FC68-4068-939E-D874E3973489}" dt="2024-01-09T04:25:42.948" v="3380" actId="20577"/>
          <ac:graphicFrameMkLst>
            <pc:docMk/>
            <pc:sldMk cId="3038753135" sldId="300"/>
            <ac:graphicFrameMk id="11" creationId="{3D08FA30-F9E1-0B07-A05D-3D658CF9708F}"/>
          </ac:graphicFrameMkLst>
        </pc:graphicFrameChg>
      </pc:sldChg>
      <pc:sldChg chg="modSp add mod">
        <pc:chgData name="Ali, Syed Waqqas" userId="1b3a5f44-9498-4738-8c4e-8127257d744d" providerId="ADAL" clId="{333D0230-FC68-4068-939E-D874E3973489}" dt="2024-01-09T04:37:39.564" v="3696" actId="20577"/>
        <pc:sldMkLst>
          <pc:docMk/>
          <pc:sldMk cId="2343992527" sldId="301"/>
        </pc:sldMkLst>
        <pc:spChg chg="mod">
          <ac:chgData name="Ali, Syed Waqqas" userId="1b3a5f44-9498-4738-8c4e-8127257d744d" providerId="ADAL" clId="{333D0230-FC68-4068-939E-D874E3973489}" dt="2024-01-09T04:34:26.746" v="3390" actId="20577"/>
          <ac:spMkLst>
            <pc:docMk/>
            <pc:sldMk cId="2343992527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37:39.564" v="3696" actId="20577"/>
          <ac:spMkLst>
            <pc:docMk/>
            <pc:sldMk cId="2343992527" sldId="301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04:37:35.985" v="3695"/>
        <pc:sldMkLst>
          <pc:docMk/>
          <pc:sldMk cId="3133611319" sldId="302"/>
        </pc:sldMkLst>
      </pc:sldChg>
      <pc:sldChg chg="addSp delSp modSp add mod">
        <pc:chgData name="Ali, Syed Waqqas" userId="1b3a5f44-9498-4738-8c4e-8127257d744d" providerId="ADAL" clId="{333D0230-FC68-4068-939E-D874E3973489}" dt="2024-01-09T04:49:17.619" v="4013" actId="14100"/>
        <pc:sldMkLst>
          <pc:docMk/>
          <pc:sldMk cId="1346750153" sldId="303"/>
        </pc:sldMkLst>
        <pc:spChg chg="mod">
          <ac:chgData name="Ali, Syed Waqqas" userId="1b3a5f44-9498-4738-8c4e-8127257d744d" providerId="ADAL" clId="{333D0230-FC68-4068-939E-D874E3973489}" dt="2024-01-09T04:46:31.241" v="3980" actId="20577"/>
          <ac:spMkLst>
            <pc:docMk/>
            <pc:sldMk cId="1346750153" sldId="30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4:44:49.172" v="3957" actId="1076"/>
          <ac:spMkLst>
            <pc:docMk/>
            <pc:sldMk cId="1346750153" sldId="303"/>
            <ac:spMk id="9" creationId="{4C42949E-02BD-9639-56EF-C2ED1C829232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0" creationId="{2E6DFFF7-0CB1-57BB-A461-8645B7237F5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1" creationId="{B405BB87-4AF4-6EAD-2DB0-80967150AC39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2" creationId="{E1379729-FB0A-DA62-6624-30F776301D78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3" creationId="{C24ED517-056C-89DA-B72D-E9A5970981AE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4" creationId="{E810E49D-3265-63A1-90EB-F7EC2CDA2333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5" creationId="{5DF7DCD5-431F-5BAF-0727-A1B0B93538A6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6" creationId="{271CAC0A-A253-2A0C-38DE-DD09AC6360D2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7" creationId="{9DB1F444-7029-E152-4A48-58BF1C34959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8" creationId="{67A85AB6-48E8-5A48-02C6-86E56D65FF5A}"/>
          </ac:spMkLst>
        </pc:spChg>
        <pc:spChg chg="add del mod">
          <ac:chgData name="Ali, Syed Waqqas" userId="1b3a5f44-9498-4738-8c4e-8127257d744d" providerId="ADAL" clId="{333D0230-FC68-4068-939E-D874E3973489}" dt="2024-01-09T04:40:23.816" v="3816" actId="478"/>
          <ac:spMkLst>
            <pc:docMk/>
            <pc:sldMk cId="1346750153" sldId="303"/>
            <ac:spMk id="19" creationId="{039EAFD1-2318-4A54-C806-8BD9FDD236D5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20" creationId="{C46630DB-E0BD-0E04-D4B8-2E78A841B28C}"/>
          </ac:spMkLst>
        </pc:spChg>
        <pc:spChg chg="add del mod">
          <ac:chgData name="Ali, Syed Waqqas" userId="1b3a5f44-9498-4738-8c4e-8127257d744d" providerId="ADAL" clId="{333D0230-FC68-4068-939E-D874E3973489}" dt="2024-01-09T04:42:44.278" v="3883" actId="478"/>
          <ac:spMkLst>
            <pc:docMk/>
            <pc:sldMk cId="1346750153" sldId="303"/>
            <ac:spMk id="21" creationId="{7945EC2D-7C8B-9C42-5F39-2413F48A925B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2" creationId="{1715861E-E6E3-055A-1DEE-EF913C80944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3" creationId="{08E91843-3754-5A22-3CEC-485C2051A36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4" creationId="{1188A364-AC2D-91D9-1FBF-90BC6F3F77F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5" creationId="{BBBB4537-F911-9403-114A-6A903CB24B0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6" creationId="{C3FA2036-D7E9-22B5-85D3-F62DEB114E2C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7" creationId="{2598DE87-708B-4839-1735-2B7D4CC32249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8" creationId="{7B83B52D-217A-2B8A-16AC-303A1FF95DC4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9" creationId="{5E8A8638-5422-AE0F-2BC3-BCB7E0156C01}"/>
          </ac:spMkLst>
        </pc:spChg>
        <pc:spChg chg="add mod">
          <ac:chgData name="Ali, Syed Waqqas" userId="1b3a5f44-9498-4738-8c4e-8127257d744d" providerId="ADAL" clId="{333D0230-FC68-4068-939E-D874E3973489}" dt="2024-01-09T04:44:12.130" v="3947" actId="1076"/>
          <ac:spMkLst>
            <pc:docMk/>
            <pc:sldMk cId="1346750153" sldId="303"/>
            <ac:spMk id="34" creationId="{56DEC3D6-7377-E78B-26F1-530C91052BE1}"/>
          </ac:spMkLst>
        </pc:spChg>
        <pc:spChg chg="add mod">
          <ac:chgData name="Ali, Syed Waqqas" userId="1b3a5f44-9498-4738-8c4e-8127257d744d" providerId="ADAL" clId="{333D0230-FC68-4068-939E-D874E3973489}" dt="2024-01-09T04:44:40.893" v="3956" actId="692"/>
          <ac:spMkLst>
            <pc:docMk/>
            <pc:sldMk cId="1346750153" sldId="303"/>
            <ac:spMk id="35" creationId="{E3B9FD4E-275C-9E9E-6FCE-A3557E5A179A}"/>
          </ac:spMkLst>
        </pc:spChg>
        <pc:spChg chg="add del mod">
          <ac:chgData name="Ali, Syed Waqqas" userId="1b3a5f44-9498-4738-8c4e-8127257d744d" providerId="ADAL" clId="{333D0230-FC68-4068-939E-D874E3973489}" dt="2024-01-09T04:47:43.247" v="3989" actId="767"/>
          <ac:spMkLst>
            <pc:docMk/>
            <pc:sldMk cId="1346750153" sldId="303"/>
            <ac:spMk id="68" creationId="{CF5E54E6-9745-B91F-CB97-E017373A4AA3}"/>
          </ac:spMkLst>
        </pc:spChg>
        <pc:cxnChg chg="add del mod">
          <ac:chgData name="Ali, Syed Waqqas" userId="1b3a5f44-9498-4738-8c4e-8127257d744d" providerId="ADAL" clId="{333D0230-FC68-4068-939E-D874E3973489}" dt="2024-01-09T04:43:23.110" v="3893" actId="478"/>
          <ac:cxnSpMkLst>
            <pc:docMk/>
            <pc:sldMk cId="1346750153" sldId="303"/>
            <ac:cxnSpMk id="31" creationId="{876407CB-AA3E-DEDA-E567-5DA008555DDB}"/>
          </ac:cxnSpMkLst>
        </pc:cxnChg>
        <pc:cxnChg chg="add del">
          <ac:chgData name="Ali, Syed Waqqas" userId="1b3a5f44-9498-4738-8c4e-8127257d744d" providerId="ADAL" clId="{333D0230-FC68-4068-939E-D874E3973489}" dt="2024-01-09T04:43:22.503" v="3892" actId="478"/>
          <ac:cxnSpMkLst>
            <pc:docMk/>
            <pc:sldMk cId="1346750153" sldId="303"/>
            <ac:cxnSpMk id="33" creationId="{3D0BB6A6-21F8-7465-2FC7-0A39B1B6AC2F}"/>
          </ac:cxnSpMkLst>
        </pc:cxnChg>
        <pc:cxnChg chg="add">
          <ac:chgData name="Ali, Syed Waqqas" userId="1b3a5f44-9498-4738-8c4e-8127257d744d" providerId="ADAL" clId="{333D0230-FC68-4068-939E-D874E3973489}" dt="2024-01-09T04:44:56.859" v="3958" actId="11529"/>
          <ac:cxnSpMkLst>
            <pc:docMk/>
            <pc:sldMk cId="1346750153" sldId="303"/>
            <ac:cxnSpMk id="37" creationId="{9EB78751-1102-013D-717D-7964A0FBA31F}"/>
          </ac:cxnSpMkLst>
        </pc:cxnChg>
        <pc:cxnChg chg="add">
          <ac:chgData name="Ali, Syed Waqqas" userId="1b3a5f44-9498-4738-8c4e-8127257d744d" providerId="ADAL" clId="{333D0230-FC68-4068-939E-D874E3973489}" dt="2024-01-09T04:45:04.589" v="3959" actId="11529"/>
          <ac:cxnSpMkLst>
            <pc:docMk/>
            <pc:sldMk cId="1346750153" sldId="303"/>
            <ac:cxnSpMk id="39" creationId="{57E6D895-6874-8A94-3511-4AE35D62234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1" creationId="{D9857A80-C8A0-CFC8-B66E-15F430B1723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3" creationId="{154D7958-C16A-C0DB-7E8C-B3DACAEBFCBE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5" creationId="{9BBE48BF-5606-65BB-F372-626FF8E82BA5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7" creationId="{C70DF3A2-BC1E-32BB-FBA9-57235B170D12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9" creationId="{00A0FAA6-C039-846E-D6FE-82423A15C321}"/>
          </ac:cxnSpMkLst>
        </pc:cxnChg>
        <pc:cxnChg chg="add">
          <ac:chgData name="Ali, Syed Waqqas" userId="1b3a5f44-9498-4738-8c4e-8127257d744d" providerId="ADAL" clId="{333D0230-FC68-4068-939E-D874E3973489}" dt="2024-01-09T04:46:17.145" v="3967" actId="11529"/>
          <ac:cxnSpMkLst>
            <pc:docMk/>
            <pc:sldMk cId="1346750153" sldId="303"/>
            <ac:cxnSpMk id="51" creationId="{E610EDAD-41EF-ACDF-3973-E5718B4481B0}"/>
          </ac:cxnSpMkLst>
        </pc:cxnChg>
        <pc:cxnChg chg="add">
          <ac:chgData name="Ali, Syed Waqqas" userId="1b3a5f44-9498-4738-8c4e-8127257d744d" providerId="ADAL" clId="{333D0230-FC68-4068-939E-D874E3973489}" dt="2024-01-09T04:46:23.230" v="3968" actId="11529"/>
          <ac:cxnSpMkLst>
            <pc:docMk/>
            <pc:sldMk cId="1346750153" sldId="303"/>
            <ac:cxnSpMk id="53" creationId="{6017462A-A14A-693D-6B22-D1059EA8C927}"/>
          </ac:cxnSpMkLst>
        </pc:cxnChg>
        <pc:cxnChg chg="add">
          <ac:chgData name="Ali, Syed Waqqas" userId="1b3a5f44-9498-4738-8c4e-8127257d744d" providerId="ADAL" clId="{333D0230-FC68-4068-939E-D874E3973489}" dt="2024-01-09T04:46:42.655" v="3981" actId="11529"/>
          <ac:cxnSpMkLst>
            <pc:docMk/>
            <pc:sldMk cId="1346750153" sldId="303"/>
            <ac:cxnSpMk id="55" creationId="{0017B0B2-BC18-DC74-1450-E35916F5047F}"/>
          </ac:cxnSpMkLst>
        </pc:cxnChg>
        <pc:cxnChg chg="add">
          <ac:chgData name="Ali, Syed Waqqas" userId="1b3a5f44-9498-4738-8c4e-8127257d744d" providerId="ADAL" clId="{333D0230-FC68-4068-939E-D874E3973489}" dt="2024-01-09T04:46:48.948" v="3982" actId="11529"/>
          <ac:cxnSpMkLst>
            <pc:docMk/>
            <pc:sldMk cId="1346750153" sldId="303"/>
            <ac:cxnSpMk id="57" creationId="{CC6EED79-FCB6-9CC5-6E39-17DBB04D6549}"/>
          </ac:cxnSpMkLst>
        </pc:cxnChg>
        <pc:cxnChg chg="add">
          <ac:chgData name="Ali, Syed Waqqas" userId="1b3a5f44-9498-4738-8c4e-8127257d744d" providerId="ADAL" clId="{333D0230-FC68-4068-939E-D874E3973489}" dt="2024-01-09T04:46:54.636" v="3983" actId="11529"/>
          <ac:cxnSpMkLst>
            <pc:docMk/>
            <pc:sldMk cId="1346750153" sldId="303"/>
            <ac:cxnSpMk id="59" creationId="{AABCC318-6E9D-0FE2-8A5C-82CC8BBEE505}"/>
          </ac:cxnSpMkLst>
        </pc:cxnChg>
        <pc:cxnChg chg="add">
          <ac:chgData name="Ali, Syed Waqqas" userId="1b3a5f44-9498-4738-8c4e-8127257d744d" providerId="ADAL" clId="{333D0230-FC68-4068-939E-D874E3973489}" dt="2024-01-09T04:47:02.987" v="3984" actId="11529"/>
          <ac:cxnSpMkLst>
            <pc:docMk/>
            <pc:sldMk cId="1346750153" sldId="303"/>
            <ac:cxnSpMk id="61" creationId="{69369704-9FAA-173E-63BB-5D501B3F238E}"/>
          </ac:cxnSpMkLst>
        </pc:cxnChg>
        <pc:cxnChg chg="add">
          <ac:chgData name="Ali, Syed Waqqas" userId="1b3a5f44-9498-4738-8c4e-8127257d744d" providerId="ADAL" clId="{333D0230-FC68-4068-939E-D874E3973489}" dt="2024-01-09T04:47:07.762" v="3985" actId="11529"/>
          <ac:cxnSpMkLst>
            <pc:docMk/>
            <pc:sldMk cId="1346750153" sldId="303"/>
            <ac:cxnSpMk id="63" creationId="{5DC85F89-603A-BA98-EBE3-E8C291C6DBEE}"/>
          </ac:cxnSpMkLst>
        </pc:cxnChg>
        <pc:cxnChg chg="add">
          <ac:chgData name="Ali, Syed Waqqas" userId="1b3a5f44-9498-4738-8c4e-8127257d744d" providerId="ADAL" clId="{333D0230-FC68-4068-939E-D874E3973489}" dt="2024-01-09T04:47:30.404" v="3986" actId="11529"/>
          <ac:cxnSpMkLst>
            <pc:docMk/>
            <pc:sldMk cId="1346750153" sldId="303"/>
            <ac:cxnSpMk id="65" creationId="{D8048AE1-68B3-29B3-6002-C43F3F55A568}"/>
          </ac:cxnSpMkLst>
        </pc:cxnChg>
        <pc:cxnChg chg="add">
          <ac:chgData name="Ali, Syed Waqqas" userId="1b3a5f44-9498-4738-8c4e-8127257d744d" providerId="ADAL" clId="{333D0230-FC68-4068-939E-D874E3973489}" dt="2024-01-09T04:47:36.157" v="3987" actId="11529"/>
          <ac:cxnSpMkLst>
            <pc:docMk/>
            <pc:sldMk cId="1346750153" sldId="303"/>
            <ac:cxnSpMk id="67" creationId="{3B7A9705-B0DA-BA61-FB47-917E02EC1AF5}"/>
          </ac:cxnSpMkLst>
        </pc:cxnChg>
        <pc:cxnChg chg="add">
          <ac:chgData name="Ali, Syed Waqqas" userId="1b3a5f44-9498-4738-8c4e-8127257d744d" providerId="ADAL" clId="{333D0230-FC68-4068-939E-D874E3973489}" dt="2024-01-09T04:47:48.456" v="3990" actId="11529"/>
          <ac:cxnSpMkLst>
            <pc:docMk/>
            <pc:sldMk cId="1346750153" sldId="303"/>
            <ac:cxnSpMk id="70" creationId="{32F27392-7F3A-42EE-CAA7-E19BD7CCC88C}"/>
          </ac:cxnSpMkLst>
        </pc:cxnChg>
        <pc:cxnChg chg="add">
          <ac:chgData name="Ali, Syed Waqqas" userId="1b3a5f44-9498-4738-8c4e-8127257d744d" providerId="ADAL" clId="{333D0230-FC68-4068-939E-D874E3973489}" dt="2024-01-09T04:47:53.474" v="3991" actId="11529"/>
          <ac:cxnSpMkLst>
            <pc:docMk/>
            <pc:sldMk cId="1346750153" sldId="303"/>
            <ac:cxnSpMk id="72" creationId="{10F44FC1-FC2F-E3C2-94BA-0970BE81A1E6}"/>
          </ac:cxnSpMkLst>
        </pc:cxnChg>
        <pc:cxnChg chg="add">
          <ac:chgData name="Ali, Syed Waqqas" userId="1b3a5f44-9498-4738-8c4e-8127257d744d" providerId="ADAL" clId="{333D0230-FC68-4068-939E-D874E3973489}" dt="2024-01-09T04:48:01.625" v="3992" actId="11529"/>
          <ac:cxnSpMkLst>
            <pc:docMk/>
            <pc:sldMk cId="1346750153" sldId="303"/>
            <ac:cxnSpMk id="74" creationId="{2D704291-4D96-323D-6D74-D75806AD31E6}"/>
          </ac:cxnSpMkLst>
        </pc:cxnChg>
        <pc:cxnChg chg="add">
          <ac:chgData name="Ali, Syed Waqqas" userId="1b3a5f44-9498-4738-8c4e-8127257d744d" providerId="ADAL" clId="{333D0230-FC68-4068-939E-D874E3973489}" dt="2024-01-09T04:48:06.586" v="3993" actId="11529"/>
          <ac:cxnSpMkLst>
            <pc:docMk/>
            <pc:sldMk cId="1346750153" sldId="303"/>
            <ac:cxnSpMk id="76" creationId="{E61F27FB-DC46-11A4-B218-4C30ECE9CA31}"/>
          </ac:cxnSpMkLst>
        </pc:cxnChg>
        <pc:cxnChg chg="add">
          <ac:chgData name="Ali, Syed Waqqas" userId="1b3a5f44-9498-4738-8c4e-8127257d744d" providerId="ADAL" clId="{333D0230-FC68-4068-939E-D874E3973489}" dt="2024-01-09T04:48:12.746" v="3994" actId="11529"/>
          <ac:cxnSpMkLst>
            <pc:docMk/>
            <pc:sldMk cId="1346750153" sldId="303"/>
            <ac:cxnSpMk id="78" creationId="{2595E1A8-9A8F-AFE4-A135-6D6E783850D5}"/>
          </ac:cxnSpMkLst>
        </pc:cxnChg>
        <pc:cxnChg chg="add">
          <ac:chgData name="Ali, Syed Waqqas" userId="1b3a5f44-9498-4738-8c4e-8127257d744d" providerId="ADAL" clId="{333D0230-FC68-4068-939E-D874E3973489}" dt="2024-01-09T04:48:19.199" v="3995" actId="11529"/>
          <ac:cxnSpMkLst>
            <pc:docMk/>
            <pc:sldMk cId="1346750153" sldId="303"/>
            <ac:cxnSpMk id="80" creationId="{E6051E28-2187-9982-53E2-BEE4636F7156}"/>
          </ac:cxnSpMkLst>
        </pc:cxnChg>
        <pc:cxnChg chg="add">
          <ac:chgData name="Ali, Syed Waqqas" userId="1b3a5f44-9498-4738-8c4e-8127257d744d" providerId="ADAL" clId="{333D0230-FC68-4068-939E-D874E3973489}" dt="2024-01-09T04:48:24.632" v="3996" actId="11529"/>
          <ac:cxnSpMkLst>
            <pc:docMk/>
            <pc:sldMk cId="1346750153" sldId="303"/>
            <ac:cxnSpMk id="82" creationId="{BDB8B20F-FABC-F7D8-AD34-6D1D6939F709}"/>
          </ac:cxnSpMkLst>
        </pc:cxnChg>
        <pc:cxnChg chg="add">
          <ac:chgData name="Ali, Syed Waqqas" userId="1b3a5f44-9498-4738-8c4e-8127257d744d" providerId="ADAL" clId="{333D0230-FC68-4068-939E-D874E3973489}" dt="2024-01-09T04:48:29.659" v="3997" actId="11529"/>
          <ac:cxnSpMkLst>
            <pc:docMk/>
            <pc:sldMk cId="1346750153" sldId="303"/>
            <ac:cxnSpMk id="84" creationId="{4C7044EB-1706-491A-4427-1D33075BFD3B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6" creationId="{6F5D78CF-7775-C191-1D38-4FE8B036ABAF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7" creationId="{FF11D953-9AA9-1F70-EC2F-619600799AC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8" creationId="{A60F1BEE-9081-A42E-A848-DDFFF7ACE80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9" creationId="{BEBA9829-2FD3-FF99-3F90-AC27D3BF92B1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0" creationId="{022D802F-7481-3A95-259F-313AACF5E6B7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1" creationId="{E835F6F2-A694-BD60-D298-5EE81798DD9F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2" creationId="{D5DB9E9A-CF07-EC4B-D5F0-366501BA3303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3" creationId="{40C3A689-DBF9-8B1C-B3A3-86246BCE8E67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4" creationId="{7FCC695D-918A-E3F1-7A1E-09A3BE218FAA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5" creationId="{86303779-58D8-D5E5-FCF3-1345607A9F3C}"/>
          </ac:cxnSpMkLst>
        </pc:cxnChg>
        <pc:cxnChg chg="add mod">
          <ac:chgData name="Ali, Syed Waqqas" userId="1b3a5f44-9498-4738-8c4e-8127257d744d" providerId="ADAL" clId="{333D0230-FC68-4068-939E-D874E3973489}" dt="2024-01-09T04:49:15.305" v="4012" actId="1076"/>
          <ac:cxnSpMkLst>
            <pc:docMk/>
            <pc:sldMk cId="1346750153" sldId="303"/>
            <ac:cxnSpMk id="96" creationId="{10135246-ED47-63C1-62DA-3290E53E4305}"/>
          </ac:cxnSpMkLst>
        </pc:cxnChg>
        <pc:cxnChg chg="add mod">
          <ac:chgData name="Ali, Syed Waqqas" userId="1b3a5f44-9498-4738-8c4e-8127257d744d" providerId="ADAL" clId="{333D0230-FC68-4068-939E-D874E3973489}" dt="2024-01-09T04:49:17.619" v="4013" actId="14100"/>
          <ac:cxnSpMkLst>
            <pc:docMk/>
            <pc:sldMk cId="1346750153" sldId="303"/>
            <ac:cxnSpMk id="97" creationId="{C94403BA-B75D-9BB6-2B96-BA74F9808A79}"/>
          </ac:cxnSpMkLst>
        </pc:cxnChg>
      </pc:sldChg>
      <pc:sldChg chg="modSp add mod">
        <pc:chgData name="Ali, Syed Waqqas" userId="1b3a5f44-9498-4738-8c4e-8127257d744d" providerId="ADAL" clId="{333D0230-FC68-4068-939E-D874E3973489}" dt="2024-01-16T00:11:49.226" v="5395" actId="20577"/>
        <pc:sldMkLst>
          <pc:docMk/>
          <pc:sldMk cId="4010805305" sldId="304"/>
        </pc:sldMkLst>
        <pc:spChg chg="mod">
          <ac:chgData name="Ali, Syed Waqqas" userId="1b3a5f44-9498-4738-8c4e-8127257d744d" providerId="ADAL" clId="{333D0230-FC68-4068-939E-D874E3973489}" dt="2024-01-09T04:50:10.771" v="4033" actId="20577"/>
          <ac:spMkLst>
            <pc:docMk/>
            <pc:sldMk cId="4010805305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11:49.226" v="5395" actId="20577"/>
          <ac:spMkLst>
            <pc:docMk/>
            <pc:sldMk cId="4010805305" sldId="3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12:04.965" v="5414" actId="20577"/>
        <pc:sldMkLst>
          <pc:docMk/>
          <pc:sldMk cId="1541330043" sldId="305"/>
        </pc:sldMkLst>
        <pc:spChg chg="mod">
          <ac:chgData name="Ali, Syed Waqqas" userId="1b3a5f44-9498-4738-8c4e-8127257d744d" providerId="ADAL" clId="{333D0230-FC68-4068-939E-D874E3973489}" dt="2024-01-16T00:12:04.965" v="5414" actId="20577"/>
          <ac:spMkLst>
            <pc:docMk/>
            <pc:sldMk cId="1541330043" sldId="305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16:40:35.947" v="4415"/>
        <pc:sldMkLst>
          <pc:docMk/>
          <pc:sldMk cId="3055786298" sldId="306"/>
        </pc:sldMkLst>
      </pc:sldChg>
      <pc:sldChg chg="add">
        <pc:chgData name="Ali, Syed Waqqas" userId="1b3a5f44-9498-4738-8c4e-8127257d744d" providerId="ADAL" clId="{333D0230-FC68-4068-939E-D874E3973489}" dt="2024-01-09T16:40:53.134" v="4416"/>
        <pc:sldMkLst>
          <pc:docMk/>
          <pc:sldMk cId="3252227212" sldId="307"/>
        </pc:sldMkLst>
      </pc:sldChg>
      <pc:sldChg chg="modSp add mod">
        <pc:chgData name="Ali, Syed Waqqas" userId="1b3a5f44-9498-4738-8c4e-8127257d744d" providerId="ADAL" clId="{333D0230-FC68-4068-939E-D874E3973489}" dt="2024-01-10T00:00:32.653" v="4564" actId="20577"/>
        <pc:sldMkLst>
          <pc:docMk/>
          <pc:sldMk cId="449095831" sldId="308"/>
        </pc:sldMkLst>
        <pc:spChg chg="mod">
          <ac:chgData name="Ali, Syed Waqqas" userId="1b3a5f44-9498-4738-8c4e-8127257d744d" providerId="ADAL" clId="{333D0230-FC68-4068-939E-D874E3973489}" dt="2024-01-10T00:00:20.391" v="4479" actId="20577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0T00:00:32.653" v="4564" actId="20577"/>
          <ac:spMkLst>
            <pc:docMk/>
            <pc:sldMk cId="449095831" sldId="3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3:20.966" v="5354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333D0230-FC68-4068-939E-D874E3973489}" dt="2024-01-10T02:04:10.606" v="4621" actId="20577"/>
          <ac:spMkLst>
            <pc:docMk/>
            <pc:sldMk cId="2088173341" sldId="30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3:20.966" v="5354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0T02:07:28.281" v="5328" actId="207"/>
        <pc:sldMkLst>
          <pc:docMk/>
          <pc:sldMk cId="2235822090" sldId="310"/>
        </pc:sldMkLst>
        <pc:spChg chg="mod">
          <ac:chgData name="Ali, Syed Waqqas" userId="1b3a5f44-9498-4738-8c4e-8127257d744d" providerId="ADAL" clId="{333D0230-FC68-4068-939E-D874E3973489}" dt="2024-01-10T02:07:28.281" v="5328" actId="207"/>
          <ac:spMkLst>
            <pc:docMk/>
            <pc:sldMk cId="2235822090" sldId="310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C60846EF-678B-48A1-B445-90CEAA282AFB}"/>
    <pc:docChg chg="custSel addSld modSld">
      <pc:chgData name="Ali, Syed Waqqas" userId="1b3a5f44-9498-4738-8c4e-8127257d744d" providerId="ADAL" clId="{C60846EF-678B-48A1-B445-90CEAA282AFB}" dt="2024-01-23T20:07:30.021" v="210" actId="403"/>
      <pc:docMkLst>
        <pc:docMk/>
      </pc:docMkLst>
      <pc:sldChg chg="modSp mod">
        <pc:chgData name="Ali, Syed Waqqas" userId="1b3a5f44-9498-4738-8c4e-8127257d744d" providerId="ADAL" clId="{C60846EF-678B-48A1-B445-90CEAA282AFB}" dt="2024-01-23T19:55:46.566" v="101" actId="27636"/>
        <pc:sldMkLst>
          <pc:docMk/>
          <pc:sldMk cId="126515380" sldId="325"/>
        </pc:sldMkLst>
        <pc:spChg chg="mod">
          <ac:chgData name="Ali, Syed Waqqas" userId="1b3a5f44-9498-4738-8c4e-8127257d744d" providerId="ADAL" clId="{C60846EF-678B-48A1-B445-90CEAA282AFB}" dt="2024-01-23T19:55:46.566" v="101" actId="27636"/>
          <ac:spMkLst>
            <pc:docMk/>
            <pc:sldMk cId="126515380" sldId="32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09.006" v="102" actId="207"/>
        <pc:sldMkLst>
          <pc:docMk/>
          <pc:sldMk cId="3162934042" sldId="327"/>
        </pc:sldMkLst>
        <pc:spChg chg="mod">
          <ac:chgData name="Ali, Syed Waqqas" userId="1b3a5f44-9498-4738-8c4e-8127257d744d" providerId="ADAL" clId="{C60846EF-678B-48A1-B445-90CEAA282AFB}" dt="2024-01-23T19:56:09.006" v="102" actId="207"/>
          <ac:spMkLst>
            <pc:docMk/>
            <pc:sldMk cId="3162934042" sldId="32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21.385" v="103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C60846EF-678B-48A1-B445-90CEAA282AFB}" dt="2024-01-23T19:56:21.385" v="103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C60846EF-678B-48A1-B445-90CEAA282AFB}" dt="2024-01-23T20:04:35.144" v="107" actId="403"/>
        <pc:sldMkLst>
          <pc:docMk/>
          <pc:sldMk cId="1009290015" sldId="330"/>
        </pc:sldMkLst>
        <pc:spChg chg="mod">
          <ac:chgData name="Ali, Syed Waqqas" userId="1b3a5f44-9498-4738-8c4e-8127257d744d" providerId="ADAL" clId="{C60846EF-678B-48A1-B445-90CEAA282AFB}" dt="2024-01-23T20:04:35.144" v="107" actId="403"/>
          <ac:spMkLst>
            <pc:docMk/>
            <pc:sldMk cId="1009290015" sldId="33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4:28.931" v="105" actId="403"/>
        <pc:sldMkLst>
          <pc:docMk/>
          <pc:sldMk cId="522826630" sldId="331"/>
        </pc:sldMkLst>
        <pc:spChg chg="mod">
          <ac:chgData name="Ali, Syed Waqqas" userId="1b3a5f44-9498-4738-8c4e-8127257d744d" providerId="ADAL" clId="{C60846EF-678B-48A1-B445-90CEAA282AFB}" dt="2024-01-23T20:04:28.931" v="105" actId="403"/>
          <ac:spMkLst>
            <pc:docMk/>
            <pc:sldMk cId="522826630" sldId="33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23.685" v="123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C60846EF-678B-48A1-B445-90CEAA282AFB}" dt="2024-01-23T20:05:23.685" v="123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13.461" v="116" actId="20577"/>
        <pc:sldMkLst>
          <pc:docMk/>
          <pc:sldMk cId="281419329" sldId="335"/>
        </pc:sldMkLst>
        <pc:spChg chg="mod">
          <ac:chgData name="Ali, Syed Waqqas" userId="1b3a5f44-9498-4738-8c4e-8127257d744d" providerId="ADAL" clId="{C60846EF-678B-48A1-B445-90CEAA282AFB}" dt="2024-01-23T20:05:13.461" v="116" actId="20577"/>
          <ac:spMkLst>
            <pc:docMk/>
            <pc:sldMk cId="281419329" sldId="33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6:12.740" v="132" actId="113"/>
        <pc:sldMkLst>
          <pc:docMk/>
          <pc:sldMk cId="852373297" sldId="337"/>
        </pc:sldMkLst>
        <pc:spChg chg="mod">
          <ac:chgData name="Ali, Syed Waqqas" userId="1b3a5f44-9498-4738-8c4e-8127257d744d" providerId="ADAL" clId="{C60846EF-678B-48A1-B445-90CEAA282AFB}" dt="2024-01-23T20:06:12.740" v="132" actId="113"/>
          <ac:spMkLst>
            <pc:docMk/>
            <pc:sldMk cId="852373297" sldId="33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7:30.021" v="210" actId="403"/>
        <pc:sldMkLst>
          <pc:docMk/>
          <pc:sldMk cId="3410420799" sldId="347"/>
        </pc:sldMkLst>
        <pc:spChg chg="mod">
          <ac:chgData name="Ali, Syed Waqqas" userId="1b3a5f44-9498-4738-8c4e-8127257d744d" providerId="ADAL" clId="{C60846EF-678B-48A1-B445-90CEAA282AFB}" dt="2024-01-23T20:07:30.021" v="210" actId="403"/>
          <ac:spMkLst>
            <pc:docMk/>
            <pc:sldMk cId="3410420799" sldId="34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60846EF-678B-48A1-B445-90CEAA282AFB}" dt="2024-01-23T19:38:23.825" v="64" actId="20577"/>
        <pc:sldMkLst>
          <pc:docMk/>
          <pc:sldMk cId="1714156620" sldId="348"/>
        </pc:sldMkLst>
        <pc:spChg chg="mod">
          <ac:chgData name="Ali, Syed Waqqas" userId="1b3a5f44-9498-4738-8c4e-8127257d744d" providerId="ADAL" clId="{C60846EF-678B-48A1-B445-90CEAA282AFB}" dt="2024-01-23T19:37:41.463" v="22" actId="20577"/>
          <ac:spMkLst>
            <pc:docMk/>
            <pc:sldMk cId="1714156620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C60846EF-678B-48A1-B445-90CEAA282AFB}" dt="2024-01-23T19:38:23.825" v="64" actId="20577"/>
          <ac:spMkLst>
            <pc:docMk/>
            <pc:sldMk cId="1714156620" sldId="348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D9F3FD9A-FEF0-4B60-8DE8-2C9369BB9AA3}"/>
    <pc:docChg chg="undo custSel addSld delSld modSld sldOrd">
      <pc:chgData name="Ali, Syed Waqqas" userId="1b3a5f44-9498-4738-8c4e-8127257d744d" providerId="ADAL" clId="{D9F3FD9A-FEF0-4B60-8DE8-2C9369BB9AA3}" dt="2024-01-08T20:28:03.059" v="8200" actId="20577"/>
      <pc:docMkLst>
        <pc:docMk/>
      </pc:docMkLst>
      <pc:sldChg chg="modSp mod">
        <pc:chgData name="Ali, Syed Waqqas" userId="1b3a5f44-9498-4738-8c4e-8127257d744d" providerId="ADAL" clId="{D9F3FD9A-FEF0-4B60-8DE8-2C9369BB9AA3}" dt="2024-01-07T21:39:20.996" v="0" actId="14100"/>
        <pc:sldMkLst>
          <pc:docMk/>
          <pc:sldMk cId="934841674" sldId="256"/>
        </pc:sldMkLst>
        <pc:spChg chg="mod">
          <ac:chgData name="Ali, Syed Waqqas" userId="1b3a5f44-9498-4738-8c4e-8127257d744d" providerId="ADAL" clId="{D9F3FD9A-FEF0-4B60-8DE8-2C9369BB9AA3}" dt="2024-01-07T21:39:20.996" v="0" actId="14100"/>
          <ac:spMkLst>
            <pc:docMk/>
            <pc:sldMk cId="934841674" sldId="256"/>
            <ac:spMk id="2" creationId="{F0F707BD-AAE1-61B4-7587-E2B45239E820}"/>
          </ac:spMkLst>
        </pc:spChg>
      </pc:sldChg>
      <pc:sldChg chg="addSp delSp modSp new mod">
        <pc:chgData name="Ali, Syed Waqqas" userId="1b3a5f44-9498-4738-8c4e-8127257d744d" providerId="ADAL" clId="{D9F3FD9A-FEF0-4B60-8DE8-2C9369BB9AA3}" dt="2024-01-07T21:48:39.855" v="525" actId="122"/>
        <pc:sldMkLst>
          <pc:docMk/>
          <pc:sldMk cId="3375649757" sldId="257"/>
        </pc:sldMkLst>
        <pc:spChg chg="mod">
          <ac:chgData name="Ali, Syed Waqqas" userId="1b3a5f44-9498-4738-8c4e-8127257d744d" providerId="ADAL" clId="{D9F3FD9A-FEF0-4B60-8DE8-2C9369BB9AA3}" dt="2024-01-07T21:48:39.855" v="525" actId="122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0:10.531" v="4" actId="207"/>
          <ac:spMkLst>
            <pc:docMk/>
            <pc:sldMk cId="3375649757" sldId="257"/>
            <ac:spMk id="4" creationId="{E232055D-F5B5-1A57-2087-24EAC14DF178}"/>
          </ac:spMkLst>
        </pc:spChg>
        <pc:spChg chg="add mod ord">
          <ac:chgData name="Ali, Syed Waqqas" userId="1b3a5f44-9498-4738-8c4e-8127257d744d" providerId="ADAL" clId="{D9F3FD9A-FEF0-4B60-8DE8-2C9369BB9AA3}" dt="2024-01-07T21:39:57.064" v="3" actId="167"/>
          <ac:spMkLst>
            <pc:docMk/>
            <pc:sldMk cId="3375649757" sldId="257"/>
            <ac:spMk id="5" creationId="{84070DAF-A54A-67E3-02AB-4A9EB8559948}"/>
          </ac:spMkLst>
        </pc:spChg>
        <pc:spChg chg="add mod">
          <ac:chgData name="Ali, Syed Waqqas" userId="1b3a5f44-9498-4738-8c4e-8127257d744d" providerId="ADAL" clId="{D9F3FD9A-FEF0-4B60-8DE8-2C9369BB9AA3}" dt="2024-01-07T21:46:16.336" v="236" actId="1076"/>
          <ac:spMkLst>
            <pc:docMk/>
            <pc:sldMk cId="3375649757" sldId="257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D9F3FD9A-FEF0-4B60-8DE8-2C9369BB9AA3}" dt="2024-01-07T21:46:21.048" v="239"/>
          <ac:spMkLst>
            <pc:docMk/>
            <pc:sldMk cId="3375649757" sldId="257"/>
            <ac:spMk id="9" creationId="{29DBC9A9-8B60-DC9D-1B9A-3D8923BBD6E4}"/>
          </ac:spMkLst>
        </pc:spChg>
        <pc:picChg chg="add mod">
          <ac:chgData name="Ali, Syed Waqqas" userId="1b3a5f44-9498-4738-8c4e-8127257d744d" providerId="ADAL" clId="{D9F3FD9A-FEF0-4B60-8DE8-2C9369BB9AA3}" dt="2024-01-07T21:39:52.560" v="2"/>
          <ac:picMkLst>
            <pc:docMk/>
            <pc:sldMk cId="3375649757" sldId="257"/>
            <ac:picMk id="7" creationId="{17E76CF3-A019-2DFF-A7B5-3F6AEA0FAC04}"/>
          </ac:picMkLst>
        </pc:picChg>
        <pc:cxnChg chg="add mod">
          <ac:chgData name="Ali, Syed Waqqas" userId="1b3a5f44-9498-4738-8c4e-8127257d744d" providerId="ADAL" clId="{D9F3FD9A-FEF0-4B60-8DE8-2C9369BB9AA3}" dt="2024-01-07T21:39:52.560" v="2"/>
          <ac:cxnSpMkLst>
            <pc:docMk/>
            <pc:sldMk cId="3375649757" sldId="257"/>
            <ac:cxnSpMk id="6" creationId="{F26DA2B9-07FB-2F35-4907-624853709EA1}"/>
          </ac:cxnSpMkLst>
        </pc:cxnChg>
      </pc:sldChg>
      <pc:sldChg chg="new del">
        <pc:chgData name="Ali, Syed Waqqas" userId="1b3a5f44-9498-4738-8c4e-8127257d744d" providerId="ADAL" clId="{D9F3FD9A-FEF0-4B60-8DE8-2C9369BB9AA3}" dt="2024-01-07T21:40:30.297" v="8" actId="47"/>
        <pc:sldMkLst>
          <pc:docMk/>
          <pc:sldMk cId="249370567" sldId="258"/>
        </pc:sldMkLst>
      </pc:sldChg>
      <pc:sldChg chg="modSp new mod">
        <pc:chgData name="Ali, Syed Waqqas" userId="1b3a5f44-9498-4738-8c4e-8127257d744d" providerId="ADAL" clId="{D9F3FD9A-FEF0-4B60-8DE8-2C9369BB9AA3}" dt="2024-01-07T21:40:33.981" v="12" actId="122"/>
        <pc:sldMkLst>
          <pc:docMk/>
          <pc:sldMk cId="1955658081" sldId="259"/>
        </pc:sldMkLst>
        <pc:spChg chg="mod">
          <ac:chgData name="Ali, Syed Waqqas" userId="1b3a5f44-9498-4738-8c4e-8127257d744d" providerId="ADAL" clId="{D9F3FD9A-FEF0-4B60-8DE8-2C9369BB9AA3}" dt="2024-01-07T21:40:33.981" v="12" actId="122"/>
          <ac:spMkLst>
            <pc:docMk/>
            <pc:sldMk cId="1955658081" sldId="259"/>
            <ac:spMk id="2" creationId="{BC7740FA-B4AE-F080-66F1-5E3C25FB6B87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1:48:43.854" v="526" actId="122"/>
        <pc:sldMkLst>
          <pc:docMk/>
          <pc:sldMk cId="1030270756" sldId="260"/>
        </pc:sldMkLst>
        <pc:spChg chg="mod">
          <ac:chgData name="Ali, Syed Waqqas" userId="1b3a5f44-9498-4738-8c4e-8127257d744d" providerId="ADAL" clId="{D9F3FD9A-FEF0-4B60-8DE8-2C9369BB9AA3}" dt="2024-01-07T21:48:43.854" v="526" actId="122"/>
          <ac:spMkLst>
            <pc:docMk/>
            <pc:sldMk cId="1030270756" sldId="26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1:41:07.638" v="17" actId="207"/>
          <ac:spMkLst>
            <pc:docMk/>
            <pc:sldMk cId="1030270756" sldId="260"/>
            <ac:spMk id="5" creationId="{598363D9-787C-6300-B6EA-D519765EAA24}"/>
          </ac:spMkLst>
        </pc:spChg>
        <pc:spChg chg="add mod ord">
          <ac:chgData name="Ali, Syed Waqqas" userId="1b3a5f44-9498-4738-8c4e-8127257d744d" providerId="ADAL" clId="{D9F3FD9A-FEF0-4B60-8DE8-2C9369BB9AA3}" dt="2024-01-07T21:40:55.494" v="15" actId="167"/>
          <ac:spMkLst>
            <pc:docMk/>
            <pc:sldMk cId="1030270756" sldId="260"/>
            <ac:spMk id="6" creationId="{B25811E3-BB58-E940-888A-5FAFF3A41C4B}"/>
          </ac:spMkLst>
        </pc:spChg>
        <pc:spChg chg="add mod">
          <ac:chgData name="Ali, Syed Waqqas" userId="1b3a5f44-9498-4738-8c4e-8127257d744d" providerId="ADAL" clId="{D9F3FD9A-FEF0-4B60-8DE8-2C9369BB9AA3}" dt="2024-01-07T21:46:22.193" v="240"/>
          <ac:spMkLst>
            <pc:docMk/>
            <pc:sldMk cId="1030270756" sldId="260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D9F3FD9A-FEF0-4B60-8DE8-2C9369BB9AA3}" dt="2024-01-07T21:40:48.789" v="14"/>
          <ac:picMkLst>
            <pc:docMk/>
            <pc:sldMk cId="1030270756" sldId="260"/>
            <ac:picMk id="8" creationId="{7D382E68-D7D5-A739-B4DB-1B73749843A0}"/>
          </ac:picMkLst>
        </pc:picChg>
        <pc:cxnChg chg="add mod">
          <ac:chgData name="Ali, Syed Waqqas" userId="1b3a5f44-9498-4738-8c4e-8127257d744d" providerId="ADAL" clId="{D9F3FD9A-FEF0-4B60-8DE8-2C9369BB9AA3}" dt="2024-01-07T21:40:48.789" v="14"/>
          <ac:cxnSpMkLst>
            <pc:docMk/>
            <pc:sldMk cId="1030270756" sldId="260"/>
            <ac:cxnSpMk id="7" creationId="{3C75FB26-E93D-C2C0-280C-E3F8DF6BB9F9}"/>
          </ac:cxnSpMkLst>
        </pc:cxnChg>
      </pc:sldChg>
      <pc:sldChg chg="addSp modSp add mod">
        <pc:chgData name="Ali, Syed Waqqas" userId="1b3a5f44-9498-4738-8c4e-8127257d744d" providerId="ADAL" clId="{D9F3FD9A-FEF0-4B60-8DE8-2C9369BB9AA3}" dt="2024-01-07T21:48:31.486" v="524" actId="122"/>
        <pc:sldMkLst>
          <pc:docMk/>
          <pc:sldMk cId="2004102819" sldId="261"/>
        </pc:sldMkLst>
        <pc:spChg chg="mod">
          <ac:chgData name="Ali, Syed Waqqas" userId="1b3a5f44-9498-4738-8c4e-8127257d744d" providerId="ADAL" clId="{D9F3FD9A-FEF0-4B60-8DE8-2C9369BB9AA3}" dt="2024-01-07T21:48:31.486" v="524" actId="122"/>
          <ac:spMkLst>
            <pc:docMk/>
            <pc:sldMk cId="2004102819" sldId="261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2:47.180" v="197" actId="20577"/>
          <ac:spMkLst>
            <pc:docMk/>
            <pc:sldMk cId="2004102819" sldId="2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46:18.123" v="237"/>
          <ac:spMkLst>
            <pc:docMk/>
            <pc:sldMk cId="2004102819" sldId="261"/>
            <ac:spMk id="8" creationId="{09DA82B2-01E9-49B3-77DA-594759C210CD}"/>
          </ac:spMkLst>
        </pc:spChg>
      </pc:sldChg>
      <pc:sldChg chg="modSp add mod">
        <pc:chgData name="Ali, Syed Waqqas" userId="1b3a5f44-9498-4738-8c4e-8127257d744d" providerId="ADAL" clId="{D9F3FD9A-FEF0-4B60-8DE8-2C9369BB9AA3}" dt="2024-01-07T21:48:27.543" v="523" actId="122"/>
        <pc:sldMkLst>
          <pc:docMk/>
          <pc:sldMk cId="242842453" sldId="262"/>
        </pc:sldMkLst>
        <pc:spChg chg="mod">
          <ac:chgData name="Ali, Syed Waqqas" userId="1b3a5f44-9498-4738-8c4e-8127257d744d" providerId="ADAL" clId="{D9F3FD9A-FEF0-4B60-8DE8-2C9369BB9AA3}" dt="2024-01-07T21:48:27.543" v="523" actId="122"/>
          <ac:spMkLst>
            <pc:docMk/>
            <pc:sldMk cId="242842453" sldId="262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7:57.607" v="461" actId="20577"/>
          <ac:spMkLst>
            <pc:docMk/>
            <pc:sldMk cId="242842453" sldId="26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D9F3FD9A-FEF0-4B60-8DE8-2C9369BB9AA3}" dt="2024-01-07T21:48:02.396" v="463"/>
        <pc:sldMkLst>
          <pc:docMk/>
          <pc:sldMk cId="1691836269" sldId="263"/>
        </pc:sldMkLst>
      </pc:sldChg>
      <pc:sldChg chg="modSp add mod">
        <pc:chgData name="Ali, Syed Waqqas" userId="1b3a5f44-9498-4738-8c4e-8127257d744d" providerId="ADAL" clId="{D9F3FD9A-FEF0-4B60-8DE8-2C9369BB9AA3}" dt="2024-01-07T21:53:15.803" v="1145" actId="20577"/>
        <pc:sldMkLst>
          <pc:docMk/>
          <pc:sldMk cId="3855176661" sldId="263"/>
        </pc:sldMkLst>
        <pc:spChg chg="mod">
          <ac:chgData name="Ali, Syed Waqqas" userId="1b3a5f44-9498-4738-8c4e-8127257d744d" providerId="ADAL" clId="{D9F3FD9A-FEF0-4B60-8DE8-2C9369BB9AA3}" dt="2024-01-07T21:53:15.803" v="1145" actId="20577"/>
          <ac:spMkLst>
            <pc:docMk/>
            <pc:sldMk cId="3855176661" sldId="26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1:55:33.953" v="1258" actId="207"/>
        <pc:sldMkLst>
          <pc:docMk/>
          <pc:sldMk cId="4088510983" sldId="264"/>
        </pc:sldMkLst>
        <pc:spChg chg="mod">
          <ac:chgData name="Ali, Syed Waqqas" userId="1b3a5f44-9498-4738-8c4e-8127257d744d" providerId="ADAL" clId="{D9F3FD9A-FEF0-4B60-8DE8-2C9369BB9AA3}" dt="2024-01-07T21:53:43.281" v="1162" actId="20577"/>
          <ac:spMkLst>
            <pc:docMk/>
            <pc:sldMk cId="4088510983" sldId="26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54:38.252" v="1237" actId="20577"/>
          <ac:spMkLst>
            <pc:docMk/>
            <pc:sldMk cId="4088510983" sldId="2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9" creationId="{37F11964-B17E-7C12-9E38-605A1B814635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0" creationId="{B5821302-9CF7-0F65-D2E1-13AC81581AD8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1" creationId="{AC4B27BE-51B8-AB42-A84D-08217B118A3D}"/>
          </ac:spMkLst>
        </pc:spChg>
        <pc:spChg chg="add mod">
          <ac:chgData name="Ali, Syed Waqqas" userId="1b3a5f44-9498-4738-8c4e-8127257d744d" providerId="ADAL" clId="{D9F3FD9A-FEF0-4B60-8DE8-2C9369BB9AA3}" dt="2024-01-07T21:55:05.510" v="1253" actId="1076"/>
          <ac:spMkLst>
            <pc:docMk/>
            <pc:sldMk cId="4088510983" sldId="264"/>
            <ac:spMk id="12" creationId="{0C877D1C-900A-3183-AF52-931C64549973}"/>
          </ac:spMkLst>
        </pc:spChg>
        <pc:spChg chg="add mod">
          <ac:chgData name="Ali, Syed Waqqas" userId="1b3a5f44-9498-4738-8c4e-8127257d744d" providerId="ADAL" clId="{D9F3FD9A-FEF0-4B60-8DE8-2C9369BB9AA3}" dt="2024-01-07T21:55:09.627" v="1255" actId="1076"/>
          <ac:spMkLst>
            <pc:docMk/>
            <pc:sldMk cId="4088510983" sldId="264"/>
            <ac:spMk id="13" creationId="{8F27C181-05BF-0DFA-5B12-FD7BBE2BB859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4:30.258" v="5134" actId="20577"/>
        <pc:sldMkLst>
          <pc:docMk/>
          <pc:sldMk cId="3638120062" sldId="265"/>
        </pc:sldMkLst>
        <pc:spChg chg="mod">
          <ac:chgData name="Ali, Syed Waqqas" userId="1b3a5f44-9498-4738-8c4e-8127257d744d" providerId="ADAL" clId="{D9F3FD9A-FEF0-4B60-8DE8-2C9369BB9AA3}" dt="2024-01-07T23:14:30.258" v="5134" actId="20577"/>
          <ac:spMkLst>
            <pc:docMk/>
            <pc:sldMk cId="3638120062" sldId="26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D9F3FD9A-FEF0-4B60-8DE8-2C9369BB9AA3}" dt="2024-01-07T21:59:04.672" v="1452" actId="1076"/>
          <ac:spMkLst>
            <pc:docMk/>
            <pc:sldMk cId="3638120062" sldId="265"/>
            <ac:spMk id="14" creationId="{AB1F6748-EBF2-D115-5DD9-13D2BC7AE003}"/>
          </ac:spMkLst>
        </pc:spChg>
        <pc:spChg chg="add mod">
          <ac:chgData name="Ali, Syed Waqqas" userId="1b3a5f44-9498-4738-8c4e-8127257d744d" providerId="ADAL" clId="{D9F3FD9A-FEF0-4B60-8DE8-2C9369BB9AA3}" dt="2024-01-07T22:06:37.027" v="1570" actId="20577"/>
          <ac:spMkLst>
            <pc:docMk/>
            <pc:sldMk cId="3638120062" sldId="265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06:31.079" v="1562" actId="20577"/>
          <ac:spMkLst>
            <pc:docMk/>
            <pc:sldMk cId="3638120062" sldId="265"/>
            <ac:spMk id="16" creationId="{F852C5A6-BA27-5E52-F6D2-E96180F3DCFC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3.955" v="5138" actId="20577"/>
        <pc:sldMkLst>
          <pc:docMk/>
          <pc:sldMk cId="97857732" sldId="266"/>
        </pc:sldMkLst>
        <pc:spChg chg="mod">
          <ac:chgData name="Ali, Syed Waqqas" userId="1b3a5f44-9498-4738-8c4e-8127257d744d" providerId="ADAL" clId="{D9F3FD9A-FEF0-4B60-8DE8-2C9369BB9AA3}" dt="2024-01-07T23:14:33.955" v="5138" actId="20577"/>
          <ac:spMkLst>
            <pc:docMk/>
            <pc:sldMk cId="97857732" sldId="26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2:22.130" v="1683" actId="207"/>
          <ac:spMkLst>
            <pc:docMk/>
            <pc:sldMk cId="97857732" sldId="266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11:35.282" v="1678" actId="1076"/>
          <ac:spMkLst>
            <pc:docMk/>
            <pc:sldMk cId="97857732" sldId="266"/>
            <ac:spMk id="17" creationId="{75F9CE5D-74EB-835A-2A66-882A37E6C12E}"/>
          </ac:spMkLst>
        </pc:spChg>
        <pc:spChg chg="add del">
          <ac:chgData name="Ali, Syed Waqqas" userId="1b3a5f44-9498-4738-8c4e-8127257d744d" providerId="ADAL" clId="{D9F3FD9A-FEF0-4B60-8DE8-2C9369BB9AA3}" dt="2024-01-07T22:09:55.094" v="1634" actId="11529"/>
          <ac:spMkLst>
            <pc:docMk/>
            <pc:sldMk cId="97857732" sldId="266"/>
            <ac:spMk id="18" creationId="{604F3ABF-19CF-4842-79A0-4BA7A5E98D76}"/>
          </ac:spMkLst>
        </pc:spChg>
        <pc:cxnChg chg="add del mod">
          <ac:chgData name="Ali, Syed Waqqas" userId="1b3a5f44-9498-4738-8c4e-8127257d744d" providerId="ADAL" clId="{D9F3FD9A-FEF0-4B60-8DE8-2C9369BB9AA3}" dt="2024-01-07T22:12:16.751" v="1682" actId="478"/>
          <ac:cxnSpMkLst>
            <pc:docMk/>
            <pc:sldMk cId="97857732" sldId="266"/>
            <ac:cxnSpMk id="20" creationId="{DC20A9B5-6B6B-D15F-E1EC-AB0FE318B111}"/>
          </ac:cxnSpMkLst>
        </pc:cxnChg>
        <pc:cxnChg chg="add mod">
          <ac:chgData name="Ali, Syed Waqqas" userId="1b3a5f44-9498-4738-8c4e-8127257d744d" providerId="ADAL" clId="{D9F3FD9A-FEF0-4B60-8DE8-2C9369BB9AA3}" dt="2024-01-07T22:11:37.843" v="1679" actId="14100"/>
          <ac:cxnSpMkLst>
            <pc:docMk/>
            <pc:sldMk cId="97857732" sldId="266"/>
            <ac:cxnSpMk id="22" creationId="{5CE86D30-F35B-2C81-CDD0-5A7AF74BA593}"/>
          </ac:cxnSpMkLst>
        </pc:cxnChg>
      </pc:sldChg>
      <pc:sldChg chg="add del">
        <pc:chgData name="Ali, Syed Waqqas" userId="1b3a5f44-9498-4738-8c4e-8127257d744d" providerId="ADAL" clId="{D9F3FD9A-FEF0-4B60-8DE8-2C9369BB9AA3}" dt="2024-01-07T22:13:11.103" v="1685" actId="47"/>
        <pc:sldMkLst>
          <pc:docMk/>
          <pc:sldMk cId="327460814" sldId="267"/>
        </pc:sldMkLst>
      </pc:sldChg>
      <pc:sldChg chg="modSp add mod">
        <pc:chgData name="Ali, Syed Waqqas" userId="1b3a5f44-9498-4738-8c4e-8127257d744d" providerId="ADAL" clId="{D9F3FD9A-FEF0-4B60-8DE8-2C9369BB9AA3}" dt="2024-01-07T22:15:02.661" v="2041" actId="20577"/>
        <pc:sldMkLst>
          <pc:docMk/>
          <pc:sldMk cId="3613913161" sldId="267"/>
        </pc:sldMkLst>
        <pc:spChg chg="mod">
          <ac:chgData name="Ali, Syed Waqqas" userId="1b3a5f44-9498-4738-8c4e-8127257d744d" providerId="ADAL" clId="{D9F3FD9A-FEF0-4B60-8DE8-2C9369BB9AA3}" dt="2024-01-07T22:13:57.653" v="1709" actId="20577"/>
          <ac:spMkLst>
            <pc:docMk/>
            <pc:sldMk cId="3613913161" sldId="26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5:02.661" v="2041" actId="20577"/>
          <ac:spMkLst>
            <pc:docMk/>
            <pc:sldMk cId="3613913161" sldId="26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8.762" v="5142" actId="20577"/>
        <pc:sldMkLst>
          <pc:docMk/>
          <pc:sldMk cId="3627690981" sldId="268"/>
        </pc:sldMkLst>
        <pc:spChg chg="mod">
          <ac:chgData name="Ali, Syed Waqqas" userId="1b3a5f44-9498-4738-8c4e-8127257d744d" providerId="ADAL" clId="{D9F3FD9A-FEF0-4B60-8DE8-2C9369BB9AA3}" dt="2024-01-07T23:14:38.762" v="5142" actId="20577"/>
          <ac:spMkLst>
            <pc:docMk/>
            <pc:sldMk cId="3627690981" sldId="26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9" creationId="{37F11964-B17E-7C12-9E38-605A1B814635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10" creationId="{B5821302-9CF7-0F65-D2E1-13AC81581AD8}"/>
          </ac:spMkLst>
        </pc:spChg>
        <pc:spChg chg="mod">
          <ac:chgData name="Ali, Syed Waqqas" userId="1b3a5f44-9498-4738-8c4e-8127257d744d" providerId="ADAL" clId="{D9F3FD9A-FEF0-4B60-8DE8-2C9369BB9AA3}" dt="2024-01-07T22:21:56.046" v="2167" actId="14100"/>
          <ac:spMkLst>
            <pc:docMk/>
            <pc:sldMk cId="3627690981" sldId="268"/>
            <ac:spMk id="11" creationId="{AC4B27BE-51B8-AB42-A84D-08217B118A3D}"/>
          </ac:spMkLst>
        </pc:spChg>
        <pc:spChg chg="mod">
          <ac:chgData name="Ali, Syed Waqqas" userId="1b3a5f44-9498-4738-8c4e-8127257d744d" providerId="ADAL" clId="{D9F3FD9A-FEF0-4B60-8DE8-2C9369BB9AA3}" dt="2024-01-07T22:23:00.012" v="2192" actId="552"/>
          <ac:spMkLst>
            <pc:docMk/>
            <pc:sldMk cId="3627690981" sldId="268"/>
            <ac:spMk id="12" creationId="{0C877D1C-900A-3183-AF52-931C64549973}"/>
          </ac:spMkLst>
        </pc:spChg>
        <pc:spChg chg="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13" creationId="{8F27C181-05BF-0DFA-5B12-FD7BBE2BB859}"/>
          </ac:spMkLst>
        </pc:spChg>
        <pc:spChg chg="del">
          <ac:chgData name="Ali, Syed Waqqas" userId="1b3a5f44-9498-4738-8c4e-8127257d744d" providerId="ADAL" clId="{D9F3FD9A-FEF0-4B60-8DE8-2C9369BB9AA3}" dt="2024-01-07T22:19:00.579" v="2047" actId="478"/>
          <ac:spMkLst>
            <pc:docMk/>
            <pc:sldMk cId="3627690981" sldId="268"/>
            <ac:spMk id="14" creationId="{AB1F6748-EBF2-D115-5DD9-13D2BC7AE003}"/>
          </ac:spMkLst>
        </pc:spChg>
        <pc:spChg chg="del">
          <ac:chgData name="Ali, Syed Waqqas" userId="1b3a5f44-9498-4738-8c4e-8127257d744d" providerId="ADAL" clId="{D9F3FD9A-FEF0-4B60-8DE8-2C9369BB9AA3}" dt="2024-01-07T22:18:58.203" v="2045" actId="478"/>
          <ac:spMkLst>
            <pc:docMk/>
            <pc:sldMk cId="3627690981" sldId="268"/>
            <ac:spMk id="15" creationId="{A18A0CB5-1747-F08B-FE5D-41FCBEF6FAA1}"/>
          </ac:spMkLst>
        </pc:spChg>
        <pc:spChg chg="del">
          <ac:chgData name="Ali, Syed Waqqas" userId="1b3a5f44-9498-4738-8c4e-8127257d744d" providerId="ADAL" clId="{D9F3FD9A-FEF0-4B60-8DE8-2C9369BB9AA3}" dt="2024-01-07T22:18:55.677" v="2044" actId="478"/>
          <ac:spMkLst>
            <pc:docMk/>
            <pc:sldMk cId="3627690981" sldId="268"/>
            <ac:spMk id="16" creationId="{F852C5A6-BA27-5E52-F6D2-E96180F3DCFC}"/>
          </ac:spMkLst>
        </pc:spChg>
        <pc:spChg chg="del">
          <ac:chgData name="Ali, Syed Waqqas" userId="1b3a5f44-9498-4738-8c4e-8127257d744d" providerId="ADAL" clId="{D9F3FD9A-FEF0-4B60-8DE8-2C9369BB9AA3}" dt="2024-01-07T22:18:53.342" v="2043" actId="478"/>
          <ac:spMkLst>
            <pc:docMk/>
            <pc:sldMk cId="3627690981" sldId="268"/>
            <ac:spMk id="17" creationId="{75F9CE5D-74EB-835A-2A66-882A37E6C12E}"/>
          </ac:spMkLst>
        </pc:spChg>
        <pc:spChg chg="add mod">
          <ac:chgData name="Ali, Syed Waqqas" userId="1b3a5f44-9498-4738-8c4e-8127257d744d" providerId="ADAL" clId="{D9F3FD9A-FEF0-4B60-8DE8-2C9369BB9AA3}" dt="2024-01-07T22:20:27.029" v="2121" actId="1035"/>
          <ac:spMkLst>
            <pc:docMk/>
            <pc:sldMk cId="3627690981" sldId="268"/>
            <ac:spMk id="18" creationId="{AC70F05C-CACB-734F-A50F-823B26C87DA2}"/>
          </ac:spMkLst>
        </pc:spChg>
        <pc:spChg chg="add del mod">
          <ac:chgData name="Ali, Syed Waqqas" userId="1b3a5f44-9498-4738-8c4e-8127257d744d" providerId="ADAL" clId="{D9F3FD9A-FEF0-4B60-8DE8-2C9369BB9AA3}" dt="2024-01-07T22:23:39.250" v="2205" actId="478"/>
          <ac:spMkLst>
            <pc:docMk/>
            <pc:sldMk cId="3627690981" sldId="268"/>
            <ac:spMk id="19" creationId="{8E870586-26B5-D988-7BC3-8688E35CAD2B}"/>
          </ac:spMkLst>
        </pc:spChg>
        <pc:spChg chg="add 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20" creationId="{7F71DC04-4FB8-1DF0-C648-AD62171E4C69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1" creationId="{138394BB-DFDC-0EB9-8732-26D0C5374AAF}"/>
          </ac:spMkLst>
        </pc:spChg>
        <pc:spChg chg="add mod">
          <ac:chgData name="Ali, Syed Waqqas" userId="1b3a5f44-9498-4738-8c4e-8127257d744d" providerId="ADAL" clId="{D9F3FD9A-FEF0-4B60-8DE8-2C9369BB9AA3}" dt="2024-01-07T22:20:35.706" v="2140" actId="20577"/>
          <ac:spMkLst>
            <pc:docMk/>
            <pc:sldMk cId="3627690981" sldId="268"/>
            <ac:spMk id="23" creationId="{8844393D-772E-3270-58DE-79F895ACB5F1}"/>
          </ac:spMkLst>
        </pc:spChg>
        <pc:spChg chg="add mod">
          <ac:chgData name="Ali, Syed Waqqas" userId="1b3a5f44-9498-4738-8c4e-8127257d744d" providerId="ADAL" clId="{D9F3FD9A-FEF0-4B60-8DE8-2C9369BB9AA3}" dt="2024-01-07T22:20:44.427" v="2142" actId="1076"/>
          <ac:spMkLst>
            <pc:docMk/>
            <pc:sldMk cId="3627690981" sldId="268"/>
            <ac:spMk id="24" creationId="{E85D890D-C612-39EC-F3A8-08C37A1E5ECE}"/>
          </ac:spMkLst>
        </pc:spChg>
        <pc:spChg chg="add mod">
          <ac:chgData name="Ali, Syed Waqqas" userId="1b3a5f44-9498-4738-8c4e-8127257d744d" providerId="ADAL" clId="{D9F3FD9A-FEF0-4B60-8DE8-2C9369BB9AA3}" dt="2024-01-07T22:21:20.589" v="2159" actId="20577"/>
          <ac:spMkLst>
            <pc:docMk/>
            <pc:sldMk cId="3627690981" sldId="268"/>
            <ac:spMk id="25" creationId="{56E9770C-64EA-1D37-B837-D31024744462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6" creationId="{3A596CA4-EBC1-E6F5-D52A-481EF27374D0}"/>
          </ac:spMkLst>
        </pc:spChg>
        <pc:spChg chg="add del mod">
          <ac:chgData name="Ali, Syed Waqqas" userId="1b3a5f44-9498-4738-8c4e-8127257d744d" providerId="ADAL" clId="{D9F3FD9A-FEF0-4B60-8DE8-2C9369BB9AA3}" dt="2024-01-07T22:23:39.800" v="2206" actId="478"/>
          <ac:spMkLst>
            <pc:docMk/>
            <pc:sldMk cId="3627690981" sldId="268"/>
            <ac:spMk id="27" creationId="{E6349F7F-7434-36F4-EE08-9BDC0CC44826}"/>
          </ac:spMkLst>
        </pc:spChg>
        <pc:spChg chg="add del mod">
          <ac:chgData name="Ali, Syed Waqqas" userId="1b3a5f44-9498-4738-8c4e-8127257d744d" providerId="ADAL" clId="{D9F3FD9A-FEF0-4B60-8DE8-2C9369BB9AA3}" dt="2024-01-07T22:23:41.674" v="2208" actId="478"/>
          <ac:spMkLst>
            <pc:docMk/>
            <pc:sldMk cId="3627690981" sldId="268"/>
            <ac:spMk id="28" creationId="{7CEC78E4-7070-8E5A-F551-5F17E2E34694}"/>
          </ac:spMkLst>
        </pc:spChg>
        <pc:spChg chg="add del mod">
          <ac:chgData name="Ali, Syed Waqqas" userId="1b3a5f44-9498-4738-8c4e-8127257d744d" providerId="ADAL" clId="{D9F3FD9A-FEF0-4B60-8DE8-2C9369BB9AA3}" dt="2024-01-07T22:23:40.320" v="2207" actId="478"/>
          <ac:spMkLst>
            <pc:docMk/>
            <pc:sldMk cId="3627690981" sldId="268"/>
            <ac:spMk id="29" creationId="{02E91E47-AF86-03A6-85AB-969E303EEBC4}"/>
          </ac:spMkLst>
        </pc:spChg>
        <pc:spChg chg="add mod">
          <ac:chgData name="Ali, Syed Waqqas" userId="1b3a5f44-9498-4738-8c4e-8127257d744d" providerId="ADAL" clId="{D9F3FD9A-FEF0-4B60-8DE8-2C9369BB9AA3}" dt="2024-01-07T22:24:26.975" v="2247" actId="14100"/>
          <ac:spMkLst>
            <pc:docMk/>
            <pc:sldMk cId="3627690981" sldId="268"/>
            <ac:spMk id="30" creationId="{06B428FA-C2DD-DCE0-4291-D73D6A84CCEA}"/>
          </ac:spMkLst>
        </pc:spChg>
        <pc:cxnChg chg="del mod">
          <ac:chgData name="Ali, Syed Waqqas" userId="1b3a5f44-9498-4738-8c4e-8127257d744d" providerId="ADAL" clId="{D9F3FD9A-FEF0-4B60-8DE8-2C9369BB9AA3}" dt="2024-01-07T22:18:59.228" v="2046" actId="478"/>
          <ac:cxnSpMkLst>
            <pc:docMk/>
            <pc:sldMk cId="3627690981" sldId="268"/>
            <ac:cxnSpMk id="22" creationId="{5CE86D30-F35B-2C81-CDD0-5A7AF74BA593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14:42.794" v="5146" actId="20577"/>
        <pc:sldMkLst>
          <pc:docMk/>
          <pc:sldMk cId="3663719387" sldId="269"/>
        </pc:sldMkLst>
        <pc:spChg chg="mod">
          <ac:chgData name="Ali, Syed Waqqas" userId="1b3a5f44-9498-4738-8c4e-8127257d744d" providerId="ADAL" clId="{D9F3FD9A-FEF0-4B60-8DE8-2C9369BB9AA3}" dt="2024-01-07T23:14:42.794" v="5146" actId="20577"/>
          <ac:spMkLst>
            <pc:docMk/>
            <pc:sldMk cId="3663719387" sldId="269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2:45:00.337" v="2493" actId="1076"/>
        <pc:sldMkLst>
          <pc:docMk/>
          <pc:sldMk cId="1127771605" sldId="270"/>
        </pc:sldMkLst>
        <pc:spChg chg="mod">
          <ac:chgData name="Ali, Syed Waqqas" userId="1b3a5f44-9498-4738-8c4e-8127257d744d" providerId="ADAL" clId="{D9F3FD9A-FEF0-4B60-8DE8-2C9369BB9AA3}" dt="2024-01-07T22:25:11.104" v="2273" actId="20577"/>
          <ac:spMkLst>
            <pc:docMk/>
            <pc:sldMk cId="1127771605" sldId="270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25:52.233" v="2464" actId="5793"/>
          <ac:spMkLst>
            <pc:docMk/>
            <pc:sldMk cId="1127771605" sldId="270"/>
            <ac:spMk id="3" creationId="{B3B2A76D-3F08-9C2B-C3E3-4A25DA409F80}"/>
          </ac:spMkLst>
        </pc:spChg>
        <pc:spChg chg="del">
          <ac:chgData name="Ali, Syed Waqqas" userId="1b3a5f44-9498-4738-8c4e-8127257d744d" providerId="ADAL" clId="{D9F3FD9A-FEF0-4B60-8DE8-2C9369BB9AA3}" dt="2024-01-07T22:24:54.706" v="2249" actId="478"/>
          <ac:spMkLst>
            <pc:docMk/>
            <pc:sldMk cId="1127771605" sldId="270"/>
            <ac:spMk id="9" creationId="{37F11964-B17E-7C12-9E38-605A1B814635}"/>
          </ac:spMkLst>
        </pc:spChg>
        <pc:spChg chg="del">
          <ac:chgData name="Ali, Syed Waqqas" userId="1b3a5f44-9498-4738-8c4e-8127257d744d" providerId="ADAL" clId="{D9F3FD9A-FEF0-4B60-8DE8-2C9369BB9AA3}" dt="2024-01-07T22:24:55.259" v="2250" actId="478"/>
          <ac:spMkLst>
            <pc:docMk/>
            <pc:sldMk cId="1127771605" sldId="270"/>
            <ac:spMk id="10" creationId="{B5821302-9CF7-0F65-D2E1-13AC81581AD8}"/>
          </ac:spMkLst>
        </pc:spChg>
        <pc:spChg chg="del">
          <ac:chgData name="Ali, Syed Waqqas" userId="1b3a5f44-9498-4738-8c4e-8127257d744d" providerId="ADAL" clId="{D9F3FD9A-FEF0-4B60-8DE8-2C9369BB9AA3}" dt="2024-01-07T22:25:04.546" v="2262" actId="478"/>
          <ac:spMkLst>
            <pc:docMk/>
            <pc:sldMk cId="1127771605" sldId="270"/>
            <ac:spMk id="11" creationId="{AC4B27BE-51B8-AB42-A84D-08217B118A3D}"/>
          </ac:spMkLst>
        </pc:spChg>
        <pc:spChg chg="del">
          <ac:chgData name="Ali, Syed Waqqas" userId="1b3a5f44-9498-4738-8c4e-8127257d744d" providerId="ADAL" clId="{D9F3FD9A-FEF0-4B60-8DE8-2C9369BB9AA3}" dt="2024-01-07T22:24:55.962" v="2251" actId="478"/>
          <ac:spMkLst>
            <pc:docMk/>
            <pc:sldMk cId="1127771605" sldId="270"/>
            <ac:spMk id="12" creationId="{0C877D1C-900A-3183-AF52-931C64549973}"/>
          </ac:spMkLst>
        </pc:spChg>
        <pc:spChg chg="del">
          <ac:chgData name="Ali, Syed Waqqas" userId="1b3a5f44-9498-4738-8c4e-8127257d744d" providerId="ADAL" clId="{D9F3FD9A-FEF0-4B60-8DE8-2C9369BB9AA3}" dt="2024-01-07T22:24:57.035" v="2253" actId="478"/>
          <ac:spMkLst>
            <pc:docMk/>
            <pc:sldMk cId="1127771605" sldId="270"/>
            <ac:spMk id="13" creationId="{8F27C181-05BF-0DFA-5B12-FD7BBE2BB859}"/>
          </ac:spMkLst>
        </pc:spChg>
        <pc:spChg chg="add mod">
          <ac:chgData name="Ali, Syed Waqqas" userId="1b3a5f44-9498-4738-8c4e-8127257d744d" providerId="ADAL" clId="{D9F3FD9A-FEF0-4B60-8DE8-2C9369BB9AA3}" dt="2024-01-07T22:44:21.221" v="2468" actId="1076"/>
          <ac:spMkLst>
            <pc:docMk/>
            <pc:sldMk cId="1127771605" sldId="270"/>
            <ac:spMk id="14" creationId="{963460F2-ECA5-EB05-7A2F-B5B9307B0E2A}"/>
          </ac:spMkLst>
        </pc:spChg>
        <pc:spChg chg="add mod">
          <ac:chgData name="Ali, Syed Waqqas" userId="1b3a5f44-9498-4738-8c4e-8127257d744d" providerId="ADAL" clId="{D9F3FD9A-FEF0-4B60-8DE8-2C9369BB9AA3}" dt="2024-01-07T22:45:00.337" v="2493" actId="1076"/>
          <ac:spMkLst>
            <pc:docMk/>
            <pc:sldMk cId="1127771605" sldId="270"/>
            <ac:spMk id="15" creationId="{1296F0FE-4317-FC84-9316-2903FC2EF0EA}"/>
          </ac:spMkLst>
        </pc:spChg>
        <pc:spChg chg="add mod">
          <ac:chgData name="Ali, Syed Waqqas" userId="1b3a5f44-9498-4738-8c4e-8127257d744d" providerId="ADAL" clId="{D9F3FD9A-FEF0-4B60-8DE8-2C9369BB9AA3}" dt="2024-01-07T22:44:33.880" v="2478" actId="1076"/>
          <ac:spMkLst>
            <pc:docMk/>
            <pc:sldMk cId="1127771605" sldId="270"/>
            <ac:spMk id="16" creationId="{CFB70107-DD96-5864-8A5A-576AAA12A219}"/>
          </ac:spMkLst>
        </pc:spChg>
        <pc:spChg chg="add mod">
          <ac:chgData name="Ali, Syed Waqqas" userId="1b3a5f44-9498-4738-8c4e-8127257d744d" providerId="ADAL" clId="{D9F3FD9A-FEF0-4B60-8DE8-2C9369BB9AA3}" dt="2024-01-07T22:44:52.153" v="2492" actId="1076"/>
          <ac:spMkLst>
            <pc:docMk/>
            <pc:sldMk cId="1127771605" sldId="270"/>
            <ac:spMk id="17" creationId="{1DA0AEB7-5640-CB4E-8ABE-9B2D77039AB4}"/>
          </ac:spMkLst>
        </pc:spChg>
        <pc:spChg chg="del">
          <ac:chgData name="Ali, Syed Waqqas" userId="1b3a5f44-9498-4738-8c4e-8127257d744d" providerId="ADAL" clId="{D9F3FD9A-FEF0-4B60-8DE8-2C9369BB9AA3}" dt="2024-01-07T22:25:03.375" v="2260" actId="478"/>
          <ac:spMkLst>
            <pc:docMk/>
            <pc:sldMk cId="1127771605" sldId="270"/>
            <ac:spMk id="18" creationId="{AC70F05C-CACB-734F-A50F-823B26C87DA2}"/>
          </ac:spMkLst>
        </pc:spChg>
        <pc:spChg chg="del">
          <ac:chgData name="Ali, Syed Waqqas" userId="1b3a5f44-9498-4738-8c4e-8127257d744d" providerId="ADAL" clId="{D9F3FD9A-FEF0-4B60-8DE8-2C9369BB9AA3}" dt="2024-01-07T22:24:59.314" v="2256" actId="478"/>
          <ac:spMkLst>
            <pc:docMk/>
            <pc:sldMk cId="1127771605" sldId="270"/>
            <ac:spMk id="19" creationId="{8E870586-26B5-D988-7BC3-8688E35CAD2B}"/>
          </ac:spMkLst>
        </pc:spChg>
        <pc:spChg chg="del">
          <ac:chgData name="Ali, Syed Waqqas" userId="1b3a5f44-9498-4738-8c4e-8127257d744d" providerId="ADAL" clId="{D9F3FD9A-FEF0-4B60-8DE8-2C9369BB9AA3}" dt="2024-01-07T22:24:57.591" v="2254" actId="478"/>
          <ac:spMkLst>
            <pc:docMk/>
            <pc:sldMk cId="1127771605" sldId="270"/>
            <ac:spMk id="20" creationId="{7F71DC04-4FB8-1DF0-C648-AD62171E4C69}"/>
          </ac:spMkLst>
        </pc:spChg>
        <pc:spChg chg="del">
          <ac:chgData name="Ali, Syed Waqqas" userId="1b3a5f44-9498-4738-8c4e-8127257d744d" providerId="ADAL" clId="{D9F3FD9A-FEF0-4B60-8DE8-2C9369BB9AA3}" dt="2024-01-07T22:25:03.882" v="2261" actId="478"/>
          <ac:spMkLst>
            <pc:docMk/>
            <pc:sldMk cId="1127771605" sldId="270"/>
            <ac:spMk id="21" creationId="{138394BB-DFDC-0EB9-8732-26D0C5374AAF}"/>
          </ac:spMkLst>
        </pc:spChg>
        <pc:spChg chg="mod">
          <ac:chgData name="Ali, Syed Waqqas" userId="1b3a5f44-9498-4738-8c4e-8127257d744d" providerId="ADAL" clId="{D9F3FD9A-FEF0-4B60-8DE8-2C9369BB9AA3}" dt="2024-01-07T22:44:15.600" v="2466" actId="1076"/>
          <ac:spMkLst>
            <pc:docMk/>
            <pc:sldMk cId="1127771605" sldId="270"/>
            <ac:spMk id="23" creationId="{8844393D-772E-3270-58DE-79F895ACB5F1}"/>
          </ac:spMkLst>
        </pc:spChg>
        <pc:spChg chg="del">
          <ac:chgData name="Ali, Syed Waqqas" userId="1b3a5f44-9498-4738-8c4e-8127257d744d" providerId="ADAL" clId="{D9F3FD9A-FEF0-4B60-8DE8-2C9369BB9AA3}" dt="2024-01-07T22:25:05.305" v="2263" actId="478"/>
          <ac:spMkLst>
            <pc:docMk/>
            <pc:sldMk cId="1127771605" sldId="270"/>
            <ac:spMk id="24" creationId="{E85D890D-C612-39EC-F3A8-08C37A1E5ECE}"/>
          </ac:spMkLst>
        </pc:spChg>
        <pc:spChg chg="del">
          <ac:chgData name="Ali, Syed Waqqas" userId="1b3a5f44-9498-4738-8c4e-8127257d744d" providerId="ADAL" clId="{D9F3FD9A-FEF0-4B60-8DE8-2C9369BB9AA3}" dt="2024-01-07T22:25:02.677" v="2259" actId="478"/>
          <ac:spMkLst>
            <pc:docMk/>
            <pc:sldMk cId="1127771605" sldId="270"/>
            <ac:spMk id="25" creationId="{56E9770C-64EA-1D37-B837-D31024744462}"/>
          </ac:spMkLst>
        </pc:spChg>
        <pc:spChg chg="del">
          <ac:chgData name="Ali, Syed Waqqas" userId="1b3a5f44-9498-4738-8c4e-8127257d744d" providerId="ADAL" clId="{D9F3FD9A-FEF0-4B60-8DE8-2C9369BB9AA3}" dt="2024-01-07T22:24:56.371" v="2252" actId="478"/>
          <ac:spMkLst>
            <pc:docMk/>
            <pc:sldMk cId="1127771605" sldId="270"/>
            <ac:spMk id="26" creationId="{3A596CA4-EBC1-E6F5-D52A-481EF27374D0}"/>
          </ac:spMkLst>
        </pc:spChg>
        <pc:spChg chg="del">
          <ac:chgData name="Ali, Syed Waqqas" userId="1b3a5f44-9498-4738-8c4e-8127257d744d" providerId="ADAL" clId="{D9F3FD9A-FEF0-4B60-8DE8-2C9369BB9AA3}" dt="2024-01-07T22:24:58.309" v="2255" actId="478"/>
          <ac:spMkLst>
            <pc:docMk/>
            <pc:sldMk cId="1127771605" sldId="270"/>
            <ac:spMk id="27" creationId="{E6349F7F-7434-36F4-EE08-9BDC0CC44826}"/>
          </ac:spMkLst>
        </pc:spChg>
        <pc:spChg chg="del">
          <ac:chgData name="Ali, Syed Waqqas" userId="1b3a5f44-9498-4738-8c4e-8127257d744d" providerId="ADAL" clId="{D9F3FD9A-FEF0-4B60-8DE8-2C9369BB9AA3}" dt="2024-01-07T22:25:01.634" v="2258" actId="478"/>
          <ac:spMkLst>
            <pc:docMk/>
            <pc:sldMk cId="1127771605" sldId="270"/>
            <ac:spMk id="28" creationId="{7CEC78E4-7070-8E5A-F551-5F17E2E34694}"/>
          </ac:spMkLst>
        </pc:spChg>
        <pc:spChg chg="del">
          <ac:chgData name="Ali, Syed Waqqas" userId="1b3a5f44-9498-4738-8c4e-8127257d744d" providerId="ADAL" clId="{D9F3FD9A-FEF0-4B60-8DE8-2C9369BB9AA3}" dt="2024-01-07T22:24:59.954" v="2257" actId="478"/>
          <ac:spMkLst>
            <pc:docMk/>
            <pc:sldMk cId="1127771605" sldId="270"/>
            <ac:spMk id="29" creationId="{02E91E47-AF86-03A6-85AB-969E303EEBC4}"/>
          </ac:spMkLst>
        </pc:spChg>
      </pc:sldChg>
      <pc:sldChg chg="addSp modSp new mod ord">
        <pc:chgData name="Ali, Syed Waqqas" userId="1b3a5f44-9498-4738-8c4e-8127257d744d" providerId="ADAL" clId="{D9F3FD9A-FEF0-4B60-8DE8-2C9369BB9AA3}" dt="2024-01-07T22:46:49.384" v="2501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D9F3FD9A-FEF0-4B60-8DE8-2C9369BB9AA3}" dt="2024-01-07T22:46:49.384" v="2501" actId="207"/>
          <ac:spMkLst>
            <pc:docMk/>
            <pc:sldMk cId="2417431575" sldId="271"/>
            <ac:spMk id="4" creationId="{B5E9911F-55DB-ADDB-4B87-02B685E69E6F}"/>
          </ac:spMkLst>
        </pc:spChg>
        <pc:spChg chg="add mod ord">
          <ac:chgData name="Ali, Syed Waqqas" userId="1b3a5f44-9498-4738-8c4e-8127257d744d" providerId="ADAL" clId="{D9F3FD9A-FEF0-4B60-8DE8-2C9369BB9AA3}" dt="2024-01-07T22:46:45.562" v="2500" actId="167"/>
          <ac:spMkLst>
            <pc:docMk/>
            <pc:sldMk cId="2417431575" sldId="271"/>
            <ac:spMk id="5" creationId="{C0F2E010-F68E-60F4-DE1F-CC41804AF146}"/>
          </ac:spMkLst>
        </pc:spChg>
        <pc:spChg chg="add mod">
          <ac:chgData name="Ali, Syed Waqqas" userId="1b3a5f44-9498-4738-8c4e-8127257d744d" providerId="ADAL" clId="{D9F3FD9A-FEF0-4B60-8DE8-2C9369BB9AA3}" dt="2024-01-07T22:46:41.728" v="2499"/>
          <ac:spMkLst>
            <pc:docMk/>
            <pc:sldMk cId="2417431575" sldId="271"/>
            <ac:spMk id="8" creationId="{E23546D1-1E22-7B43-B636-22A9E903E74B}"/>
          </ac:spMkLst>
        </pc:spChg>
        <pc:picChg chg="add mod">
          <ac:chgData name="Ali, Syed Waqqas" userId="1b3a5f44-9498-4738-8c4e-8127257d744d" providerId="ADAL" clId="{D9F3FD9A-FEF0-4B60-8DE8-2C9369BB9AA3}" dt="2024-01-07T22:46:41.728" v="2499"/>
          <ac:picMkLst>
            <pc:docMk/>
            <pc:sldMk cId="2417431575" sldId="271"/>
            <ac:picMk id="7" creationId="{18D3814B-15A2-7675-4868-DD477F73BA2B}"/>
          </ac:picMkLst>
        </pc:picChg>
        <pc:cxnChg chg="add mod">
          <ac:chgData name="Ali, Syed Waqqas" userId="1b3a5f44-9498-4738-8c4e-8127257d744d" providerId="ADAL" clId="{D9F3FD9A-FEF0-4B60-8DE8-2C9369BB9AA3}" dt="2024-01-07T22:46:41.728" v="2499"/>
          <ac:cxnSpMkLst>
            <pc:docMk/>
            <pc:sldMk cId="2417431575" sldId="271"/>
            <ac:cxnSpMk id="6" creationId="{C5D05131-89E1-DEFE-14E2-DEA08453B801}"/>
          </ac:cxnSpMkLst>
        </pc:cxnChg>
      </pc:sldChg>
      <pc:sldChg chg="modSp add mod ord">
        <pc:chgData name="Ali, Syed Waqqas" userId="1b3a5f44-9498-4738-8c4e-8127257d744d" providerId="ADAL" clId="{D9F3FD9A-FEF0-4B60-8DE8-2C9369BB9AA3}" dt="2024-01-07T22:47:35.307" v="2532" actId="20577"/>
        <pc:sldMkLst>
          <pc:docMk/>
          <pc:sldMk cId="3437116191" sldId="272"/>
        </pc:sldMkLst>
        <pc:spChg chg="mod">
          <ac:chgData name="Ali, Syed Waqqas" userId="1b3a5f44-9498-4738-8c4e-8127257d744d" providerId="ADAL" clId="{D9F3FD9A-FEF0-4B60-8DE8-2C9369BB9AA3}" dt="2024-01-07T22:47:35.307" v="2532" actId="20577"/>
          <ac:spMkLst>
            <pc:docMk/>
            <pc:sldMk cId="3437116191" sldId="27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2:54:04.710" v="3730" actId="20577"/>
        <pc:sldMkLst>
          <pc:docMk/>
          <pc:sldMk cId="2439768533" sldId="273"/>
        </pc:sldMkLst>
        <pc:spChg chg="mod">
          <ac:chgData name="Ali, Syed Waqqas" userId="1b3a5f44-9498-4738-8c4e-8127257d744d" providerId="ADAL" clId="{D9F3FD9A-FEF0-4B60-8DE8-2C9369BB9AA3}" dt="2024-01-07T22:47:55.087" v="2552" actId="20577"/>
          <ac:spMkLst>
            <pc:docMk/>
            <pc:sldMk cId="2439768533" sldId="273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4.710" v="3730" actId="20577"/>
          <ac:spMkLst>
            <pc:docMk/>
            <pc:sldMk cId="2439768533" sldId="2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48.457" v="5150" actId="20577"/>
        <pc:sldMkLst>
          <pc:docMk/>
          <pc:sldMk cId="1382307380" sldId="274"/>
        </pc:sldMkLst>
        <pc:spChg chg="mod">
          <ac:chgData name="Ali, Syed Waqqas" userId="1b3a5f44-9498-4738-8c4e-8127257d744d" providerId="ADAL" clId="{D9F3FD9A-FEF0-4B60-8DE8-2C9369BB9AA3}" dt="2024-01-07T23:14:48.457" v="5150" actId="20577"/>
          <ac:spMkLst>
            <pc:docMk/>
            <pc:sldMk cId="1382307380" sldId="27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9.390" v="3743" actId="20577"/>
          <ac:spMkLst>
            <pc:docMk/>
            <pc:sldMk cId="1382307380" sldId="2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8T20:28:03.059" v="8200" actId="20577"/>
        <pc:sldMkLst>
          <pc:docMk/>
          <pc:sldMk cId="4279838001" sldId="275"/>
        </pc:sldMkLst>
        <pc:spChg chg="mod">
          <ac:chgData name="Ali, Syed Waqqas" userId="1b3a5f44-9498-4738-8c4e-8127257d744d" providerId="ADAL" clId="{D9F3FD9A-FEF0-4B60-8DE8-2C9369BB9AA3}" dt="2024-01-07T23:14:51.965" v="5154" actId="20577"/>
          <ac:spMkLst>
            <pc:docMk/>
            <pc:sldMk cId="4279838001" sldId="27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8T20:28:03.059" v="8200" actId="20577"/>
          <ac:spMkLst>
            <pc:docMk/>
            <pc:sldMk cId="4279838001" sldId="2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56.097" v="5158" actId="20577"/>
        <pc:sldMkLst>
          <pc:docMk/>
          <pc:sldMk cId="3711048004" sldId="276"/>
        </pc:sldMkLst>
        <pc:spChg chg="mod">
          <ac:chgData name="Ali, Syed Waqqas" userId="1b3a5f44-9498-4738-8c4e-8127257d744d" providerId="ADAL" clId="{D9F3FD9A-FEF0-4B60-8DE8-2C9369BB9AA3}" dt="2024-01-07T23:14:56.097" v="5158" actId="20577"/>
          <ac:spMkLst>
            <pc:docMk/>
            <pc:sldMk cId="3711048004" sldId="27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2:40.075" v="3532" actId="20577"/>
          <ac:spMkLst>
            <pc:docMk/>
            <pc:sldMk cId="3711048004" sldId="2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03:56.159" v="4796" actId="20577"/>
        <pc:sldMkLst>
          <pc:docMk/>
          <pc:sldMk cId="120674221" sldId="277"/>
        </pc:sldMkLst>
        <pc:spChg chg="mod">
          <ac:chgData name="Ali, Syed Waqqas" userId="1b3a5f44-9498-4738-8c4e-8127257d744d" providerId="ADAL" clId="{D9F3FD9A-FEF0-4B60-8DE8-2C9369BB9AA3}" dt="2024-01-07T22:52:59.792" v="3543" actId="20577"/>
          <ac:spMkLst>
            <pc:docMk/>
            <pc:sldMk cId="120674221" sldId="277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3:36.405" v="3712" actId="20577"/>
          <ac:spMkLst>
            <pc:docMk/>
            <pc:sldMk cId="120674221" sldId="277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56.159" v="4796" actId="20577"/>
          <ac:spMkLst>
            <pc:docMk/>
            <pc:sldMk cId="120674221" sldId="277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5:03.875" v="5166" actId="20577"/>
        <pc:sldMkLst>
          <pc:docMk/>
          <pc:sldMk cId="3051113783" sldId="278"/>
        </pc:sldMkLst>
        <pc:spChg chg="mod">
          <ac:chgData name="Ali, Syed Waqqas" userId="1b3a5f44-9498-4738-8c4e-8127257d744d" providerId="ADAL" clId="{D9F3FD9A-FEF0-4B60-8DE8-2C9369BB9AA3}" dt="2024-01-07T23:15:03.875" v="5166" actId="20577"/>
          <ac:spMkLst>
            <pc:docMk/>
            <pc:sldMk cId="3051113783" sldId="278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8:27.980" v="4026" actId="20577"/>
          <ac:spMkLst>
            <pc:docMk/>
            <pc:sldMk cId="3051113783" sldId="278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2:55:12.182" v="3856" actId="113"/>
          <ac:spMkLst>
            <pc:docMk/>
            <pc:sldMk cId="3051113783" sldId="278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D9F3FD9A-FEF0-4B60-8DE8-2C9369BB9AA3}" dt="2024-01-07T23:08:14" v="5091" actId="2166"/>
          <ac:graphicFrameMkLst>
            <pc:docMk/>
            <pc:sldMk cId="3051113783" sldId="278"/>
            <ac:graphicFrameMk id="10" creationId="{5D13437F-4AC1-D143-106D-3D2C977A8800}"/>
          </ac:graphicFrameMkLst>
        </pc:graphicFrameChg>
      </pc:sldChg>
      <pc:sldChg chg="addSp delSp modSp add mod">
        <pc:chgData name="Ali, Syed Waqqas" userId="1b3a5f44-9498-4738-8c4e-8127257d744d" providerId="ADAL" clId="{D9F3FD9A-FEF0-4B60-8DE8-2C9369BB9AA3}" dt="2024-01-07T23:56:53.091" v="8187" actId="122"/>
        <pc:sldMkLst>
          <pc:docMk/>
          <pc:sldMk cId="3045837468" sldId="279"/>
        </pc:sldMkLst>
        <pc:spChg chg="mod">
          <ac:chgData name="Ali, Syed Waqqas" userId="1b3a5f44-9498-4738-8c4e-8127257d744d" providerId="ADAL" clId="{D9F3FD9A-FEF0-4B60-8DE8-2C9369BB9AA3}" dt="2024-01-07T23:15:07.792" v="5170" actId="20577"/>
          <ac:spMkLst>
            <pc:docMk/>
            <pc:sldMk cId="3045837468" sldId="279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56:53.091" v="8187" actId="122"/>
          <ac:spMkLst>
            <pc:docMk/>
            <pc:sldMk cId="3045837468" sldId="279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47.494" v="4310" actId="113"/>
          <ac:spMkLst>
            <pc:docMk/>
            <pc:sldMk cId="3045837468" sldId="279"/>
            <ac:spMk id="4" creationId="{49959AFF-12A6-2BF9-0391-BF2E7E44A9BF}"/>
          </ac:spMkLst>
        </pc:spChg>
        <pc:picChg chg="add del mod">
          <ac:chgData name="Ali, Syed Waqqas" userId="1b3a5f44-9498-4738-8c4e-8127257d744d" providerId="ADAL" clId="{D9F3FD9A-FEF0-4B60-8DE8-2C9369BB9AA3}" dt="2024-01-07T23:56:34.344" v="8153" actId="478"/>
          <ac:picMkLst>
            <pc:docMk/>
            <pc:sldMk cId="3045837468" sldId="279"/>
            <ac:picMk id="11" creationId="{90AB56FF-84E5-2F7F-866C-4A6FCC62D0D2}"/>
          </ac:picMkLst>
        </pc:picChg>
      </pc:sldChg>
      <pc:sldChg chg="modSp add mod">
        <pc:chgData name="Ali, Syed Waqqas" userId="1b3a5f44-9498-4738-8c4e-8127257d744d" providerId="ADAL" clId="{D9F3FD9A-FEF0-4B60-8DE8-2C9369BB9AA3}" dt="2024-01-07T23:54:24.124" v="8148" actId="20577"/>
        <pc:sldMkLst>
          <pc:docMk/>
          <pc:sldMk cId="3898362502" sldId="280"/>
        </pc:sldMkLst>
        <pc:spChg chg="mod">
          <ac:chgData name="Ali, Syed Waqqas" userId="1b3a5f44-9498-4738-8c4e-8127257d744d" providerId="ADAL" clId="{D9F3FD9A-FEF0-4B60-8DE8-2C9369BB9AA3}" dt="2024-01-07T23:54:24.124" v="8148" actId="20577"/>
          <ac:spMkLst>
            <pc:docMk/>
            <pc:sldMk cId="3898362502" sldId="28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2:51.675" v="4720" actId="20577"/>
          <ac:spMkLst>
            <pc:docMk/>
            <pc:sldMk cId="3898362502" sldId="280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56.158" v="4313" actId="113"/>
          <ac:spMkLst>
            <pc:docMk/>
            <pc:sldMk cId="3898362502" sldId="2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6.956" v="8150" actId="20577"/>
        <pc:sldMkLst>
          <pc:docMk/>
          <pc:sldMk cId="1643959276" sldId="281"/>
        </pc:sldMkLst>
        <pc:spChg chg="mod">
          <ac:chgData name="Ali, Syed Waqqas" userId="1b3a5f44-9498-4738-8c4e-8127257d744d" providerId="ADAL" clId="{D9F3FD9A-FEF0-4B60-8DE8-2C9369BB9AA3}" dt="2024-01-07T23:54:26.956" v="8150" actId="20577"/>
          <ac:spMkLst>
            <pc:docMk/>
            <pc:sldMk cId="1643959276" sldId="281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4:42.202" v="4874" actId="20577"/>
          <ac:spMkLst>
            <pc:docMk/>
            <pc:sldMk cId="1643959276" sldId="281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09.489" v="4723" actId="113"/>
          <ac:spMkLst>
            <pc:docMk/>
            <pc:sldMk cId="1643959276" sldId="28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15:00.490" v="5162" actId="20577"/>
        <pc:sldMkLst>
          <pc:docMk/>
          <pc:sldMk cId="889487961" sldId="282"/>
        </pc:sldMkLst>
        <pc:spChg chg="mod">
          <ac:chgData name="Ali, Syed Waqqas" userId="1b3a5f44-9498-4738-8c4e-8127257d744d" providerId="ADAL" clId="{D9F3FD9A-FEF0-4B60-8DE8-2C9369BB9AA3}" dt="2024-01-07T23:15:00.490" v="5162" actId="20577"/>
          <ac:spMkLst>
            <pc:docMk/>
            <pc:sldMk cId="889487961" sldId="282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30.429" v="8152" actId="20577"/>
        <pc:sldMkLst>
          <pc:docMk/>
          <pc:sldMk cId="3702377547" sldId="283"/>
        </pc:sldMkLst>
        <pc:spChg chg="mod">
          <ac:chgData name="Ali, Syed Waqqas" userId="1b3a5f44-9498-4738-8c4e-8127257d744d" providerId="ADAL" clId="{D9F3FD9A-FEF0-4B60-8DE8-2C9369BB9AA3}" dt="2024-01-07T23:54:30.429" v="8152" actId="20577"/>
          <ac:spMkLst>
            <pc:docMk/>
            <pc:sldMk cId="3702377547" sldId="283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6:14.604" v="5017" actId="20577"/>
          <ac:spMkLst>
            <pc:docMk/>
            <pc:sldMk cId="3702377547" sldId="283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5:41.425" v="4877" actId="113"/>
          <ac:spMkLst>
            <pc:docMk/>
            <pc:sldMk cId="3702377547" sldId="2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22:50.082" v="5515" actId="20577"/>
        <pc:sldMkLst>
          <pc:docMk/>
          <pc:sldMk cId="122608998" sldId="284"/>
        </pc:sldMkLst>
        <pc:spChg chg="mod">
          <ac:chgData name="Ali, Syed Waqqas" userId="1b3a5f44-9498-4738-8c4e-8127257d744d" providerId="ADAL" clId="{D9F3FD9A-FEF0-4B60-8DE8-2C9369BB9AA3}" dt="2024-01-07T23:14:21.690" v="5130" actId="20577"/>
          <ac:spMkLst>
            <pc:docMk/>
            <pc:sldMk cId="122608998" sldId="28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2:50.082" v="5515" actId="20577"/>
          <ac:spMkLst>
            <pc:docMk/>
            <pc:sldMk cId="122608998" sldId="2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3:58.520" v="5634" actId="20577"/>
        <pc:sldMkLst>
          <pc:docMk/>
          <pc:sldMk cId="854512771" sldId="285"/>
        </pc:sldMkLst>
        <pc:spChg chg="mod">
          <ac:chgData name="Ali, Syed Waqqas" userId="1b3a5f44-9498-4738-8c4e-8127257d744d" providerId="ADAL" clId="{D9F3FD9A-FEF0-4B60-8DE8-2C9369BB9AA3}" dt="2024-01-07T23:23:01.904" v="5519" actId="20577"/>
          <ac:spMkLst>
            <pc:docMk/>
            <pc:sldMk cId="854512771" sldId="28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3:58.520" v="5634" actId="20577"/>
          <ac:spMkLst>
            <pc:docMk/>
            <pc:sldMk cId="854512771" sldId="28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6:45.263" v="6065" actId="20577"/>
        <pc:sldMkLst>
          <pc:docMk/>
          <pc:sldMk cId="2342622368" sldId="286"/>
        </pc:sldMkLst>
        <pc:spChg chg="mod">
          <ac:chgData name="Ali, Syed Waqqas" userId="1b3a5f44-9498-4738-8c4e-8127257d744d" providerId="ADAL" clId="{D9F3FD9A-FEF0-4B60-8DE8-2C9369BB9AA3}" dt="2024-01-07T23:23:15.992" v="5554" actId="20577"/>
          <ac:spMkLst>
            <pc:docMk/>
            <pc:sldMk cId="2342622368" sldId="28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6:45.263" v="6065" actId="20577"/>
          <ac:spMkLst>
            <pc:docMk/>
            <pc:sldMk cId="2342622368" sldId="28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7:32.197" v="6079" actId="20577"/>
        <pc:sldMkLst>
          <pc:docMk/>
          <pc:sldMk cId="924849995" sldId="287"/>
        </pc:sldMkLst>
        <pc:spChg chg="mod">
          <ac:chgData name="Ali, Syed Waqqas" userId="1b3a5f44-9498-4738-8c4e-8127257d744d" providerId="ADAL" clId="{D9F3FD9A-FEF0-4B60-8DE8-2C9369BB9AA3}" dt="2024-01-07T23:27:32.197" v="6079" actId="20577"/>
          <ac:spMkLst>
            <pc:docMk/>
            <pc:sldMk cId="924849995" sldId="287"/>
            <ac:spMk id="2" creationId="{B5D19C15-72DF-16C9-E8B1-668BC2A4A015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3:28:49.901" v="6103" actId="122"/>
        <pc:sldMkLst>
          <pc:docMk/>
          <pc:sldMk cId="3992384185" sldId="288"/>
        </pc:sldMkLst>
        <pc:spChg chg="mod">
          <ac:chgData name="Ali, Syed Waqqas" userId="1b3a5f44-9498-4738-8c4e-8127257d744d" providerId="ADAL" clId="{D9F3FD9A-FEF0-4B60-8DE8-2C9369BB9AA3}" dt="2024-01-07T23:28:43.041" v="6101" actId="122"/>
          <ac:spMkLst>
            <pc:docMk/>
            <pc:sldMk cId="3992384185" sldId="288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47.830" v="6102" actId="122"/>
          <ac:spMkLst>
            <pc:docMk/>
            <pc:sldMk cId="3992384185" sldId="288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8:49.901" v="6103" actId="122"/>
          <ac:spMkLst>
            <pc:docMk/>
            <pc:sldMk cId="3992384185" sldId="288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28:00.388" v="6083" actId="207"/>
          <ac:spMkLst>
            <pc:docMk/>
            <pc:sldMk cId="3992384185" sldId="288"/>
            <ac:spMk id="7" creationId="{EA0FDDA0-DA11-5DFE-84EE-C2F0A4503FE5}"/>
          </ac:spMkLst>
        </pc:spChg>
        <pc:spChg chg="add mod ord">
          <ac:chgData name="Ali, Syed Waqqas" userId="1b3a5f44-9498-4738-8c4e-8127257d744d" providerId="ADAL" clId="{D9F3FD9A-FEF0-4B60-8DE8-2C9369BB9AA3}" dt="2024-01-07T23:27:55.436" v="6082" actId="167"/>
          <ac:spMkLst>
            <pc:docMk/>
            <pc:sldMk cId="3992384185" sldId="288"/>
            <ac:spMk id="8" creationId="{03021806-CB1F-A692-493A-4EEE86C80E7F}"/>
          </ac:spMkLst>
        </pc:spChg>
        <pc:spChg chg="add mod">
          <ac:chgData name="Ali, Syed Waqqas" userId="1b3a5f44-9498-4738-8c4e-8127257d744d" providerId="ADAL" clId="{D9F3FD9A-FEF0-4B60-8DE8-2C9369BB9AA3}" dt="2024-01-07T23:27:49.781" v="6081"/>
          <ac:spMkLst>
            <pc:docMk/>
            <pc:sldMk cId="3992384185" sldId="288"/>
            <ac:spMk id="11" creationId="{0DB48F52-A517-8F64-AACB-9A7AEB8B3258}"/>
          </ac:spMkLst>
        </pc:spChg>
        <pc:picChg chg="add mod">
          <ac:chgData name="Ali, Syed Waqqas" userId="1b3a5f44-9498-4738-8c4e-8127257d744d" providerId="ADAL" clId="{D9F3FD9A-FEF0-4B60-8DE8-2C9369BB9AA3}" dt="2024-01-07T23:27:49.781" v="6081"/>
          <ac:picMkLst>
            <pc:docMk/>
            <pc:sldMk cId="3992384185" sldId="288"/>
            <ac:picMk id="10" creationId="{4FADA35E-2C8C-9521-E64B-1B070A5FC4FA}"/>
          </ac:picMkLst>
        </pc:picChg>
        <pc:cxnChg chg="add mod">
          <ac:chgData name="Ali, Syed Waqqas" userId="1b3a5f44-9498-4738-8c4e-8127257d744d" providerId="ADAL" clId="{D9F3FD9A-FEF0-4B60-8DE8-2C9369BB9AA3}" dt="2024-01-07T23:27:49.781" v="6081"/>
          <ac:cxnSpMkLst>
            <pc:docMk/>
            <pc:sldMk cId="3992384185" sldId="288"/>
            <ac:cxnSpMk id="9" creationId="{6B86DE26-5F82-DBA3-2556-71D75F888A2F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31:50.288" v="6566" actId="20577"/>
        <pc:sldMkLst>
          <pc:docMk/>
          <pc:sldMk cId="204606745" sldId="289"/>
        </pc:sldMkLst>
        <pc:spChg chg="mod">
          <ac:chgData name="Ali, Syed Waqqas" userId="1b3a5f44-9498-4738-8c4e-8127257d744d" providerId="ADAL" clId="{D9F3FD9A-FEF0-4B60-8DE8-2C9369BB9AA3}" dt="2024-01-07T23:28:55.595" v="6104" actId="122"/>
          <ac:spMkLst>
            <pc:docMk/>
            <pc:sldMk cId="204606745" sldId="289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59.451" v="6123" actId="20577"/>
          <ac:spMkLst>
            <pc:docMk/>
            <pc:sldMk cId="204606745" sldId="289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9:46.492" v="6354" actId="20577"/>
          <ac:spMkLst>
            <pc:docMk/>
            <pc:sldMk cId="204606745" sldId="289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29:03.612" v="6146" actId="20577"/>
          <ac:spMkLst>
            <pc:docMk/>
            <pc:sldMk cId="204606745" sldId="289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1:50.288" v="6566" actId="20577"/>
          <ac:spMkLst>
            <pc:docMk/>
            <pc:sldMk cId="204606745" sldId="28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1:57.234" v="6570" actId="20577"/>
        <pc:sldMkLst>
          <pc:docMk/>
          <pc:sldMk cId="2673422867" sldId="290"/>
        </pc:sldMkLst>
        <pc:spChg chg="mod">
          <ac:chgData name="Ali, Syed Waqqas" userId="1b3a5f44-9498-4738-8c4e-8127257d744d" providerId="ADAL" clId="{D9F3FD9A-FEF0-4B60-8DE8-2C9369BB9AA3}" dt="2024-01-07T23:31:57.234" v="6570" actId="20577"/>
          <ac:spMkLst>
            <pc:docMk/>
            <pc:sldMk cId="2673422867" sldId="290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D9F3FD9A-FEF0-4B60-8DE8-2C9369BB9AA3}" dt="2024-01-07T23:35:16.544" v="6578" actId="20577"/>
        <pc:sldMkLst>
          <pc:docMk/>
          <pc:sldMk cId="988418522" sldId="291"/>
        </pc:sldMkLst>
        <pc:spChg chg="mod">
          <ac:chgData name="Ali, Syed Waqqas" userId="1b3a5f44-9498-4738-8c4e-8127257d744d" providerId="ADAL" clId="{D9F3FD9A-FEF0-4B60-8DE8-2C9369BB9AA3}" dt="2024-01-07T23:35:16.544" v="6578" actId="20577"/>
          <ac:spMkLst>
            <pc:docMk/>
            <pc:sldMk cId="988418522" sldId="29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3:36:52.945" v="6827" actId="20577"/>
        <pc:sldMkLst>
          <pc:docMk/>
          <pc:sldMk cId="477691306" sldId="292"/>
        </pc:sldMkLst>
        <pc:spChg chg="mod">
          <ac:chgData name="Ali, Syed Waqqas" userId="1b3a5f44-9498-4738-8c4e-8127257d744d" providerId="ADAL" clId="{D9F3FD9A-FEF0-4B60-8DE8-2C9369BB9AA3}" dt="2024-01-07T23:35:36.180" v="6586" actId="20577"/>
          <ac:spMkLst>
            <pc:docMk/>
            <pc:sldMk cId="477691306" sldId="292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36:22.532" v="6719" actId="20577"/>
          <ac:spMkLst>
            <pc:docMk/>
            <pc:sldMk cId="477691306" sldId="292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36:52.945" v="6827" actId="20577"/>
          <ac:spMkLst>
            <pc:docMk/>
            <pc:sldMk cId="477691306" sldId="292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5:40.376" v="6594" actId="20577"/>
          <ac:spMkLst>
            <pc:docMk/>
            <pc:sldMk cId="477691306" sldId="292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6:07.426" v="6700" actId="20577"/>
          <ac:spMkLst>
            <pc:docMk/>
            <pc:sldMk cId="477691306" sldId="29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8:13.294" v="7069" actId="20577"/>
        <pc:sldMkLst>
          <pc:docMk/>
          <pc:sldMk cId="501282647" sldId="293"/>
        </pc:sldMkLst>
        <pc:spChg chg="mod">
          <ac:chgData name="Ali, Syed Waqqas" userId="1b3a5f44-9498-4738-8c4e-8127257d744d" providerId="ADAL" clId="{D9F3FD9A-FEF0-4B60-8DE8-2C9369BB9AA3}" dt="2024-01-07T23:38:13.294" v="7069" actId="20577"/>
          <ac:spMkLst>
            <pc:docMk/>
            <pc:sldMk cId="501282647" sldId="293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7:14.276" v="6828" actId="113"/>
          <ac:spMkLst>
            <pc:docMk/>
            <pc:sldMk cId="501282647" sldId="293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9:20.962" v="7246" actId="20577"/>
        <pc:sldMkLst>
          <pc:docMk/>
          <pc:sldMk cId="2306367822" sldId="294"/>
        </pc:sldMkLst>
        <pc:spChg chg="mod">
          <ac:chgData name="Ali, Syed Waqqas" userId="1b3a5f44-9498-4738-8c4e-8127257d744d" providerId="ADAL" clId="{D9F3FD9A-FEF0-4B60-8DE8-2C9369BB9AA3}" dt="2024-01-07T23:39:20.962" v="7246" actId="20577"/>
          <ac:spMkLst>
            <pc:docMk/>
            <pc:sldMk cId="2306367822" sldId="294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8:25.073" v="7072" actId="113"/>
          <ac:spMkLst>
            <pc:docMk/>
            <pc:sldMk cId="2306367822" sldId="294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D9F3FD9A-FEF0-4B60-8DE8-2C9369BB9AA3}" dt="2024-01-07T23:40:53.042" v="7287" actId="47"/>
        <pc:sldMkLst>
          <pc:docMk/>
          <pc:sldMk cId="170370400" sldId="295"/>
        </pc:sldMkLst>
        <pc:spChg chg="mod">
          <ac:chgData name="Ali, Syed Waqqas" userId="1b3a5f44-9498-4738-8c4e-8127257d744d" providerId="ADAL" clId="{D9F3FD9A-FEF0-4B60-8DE8-2C9369BB9AA3}" dt="2024-01-07T23:40:30.139" v="7285" actId="20577"/>
          <ac:spMkLst>
            <pc:docMk/>
            <pc:sldMk cId="170370400" sldId="295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D9F3FD9A-FEF0-4B60-8DE8-2C9369BB9AA3}" dt="2024-01-07T23:40:47.493" v="7286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D9F3FD9A-FEF0-4B60-8DE8-2C9369BB9AA3}" dt="2024-01-07T23:50:37.253" v="7957" actId="20577"/>
        <pc:sldMkLst>
          <pc:docMk/>
          <pc:sldMk cId="2686103335" sldId="297"/>
        </pc:sldMkLst>
        <pc:spChg chg="mod">
          <ac:chgData name="Ali, Syed Waqqas" userId="1b3a5f44-9498-4738-8c4e-8127257d744d" providerId="ADAL" clId="{D9F3FD9A-FEF0-4B60-8DE8-2C9369BB9AA3}" dt="2024-01-07T23:41:23.187" v="7344" actId="20577"/>
          <ac:spMkLst>
            <pc:docMk/>
            <pc:sldMk cId="2686103335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0:37.253" v="7957" actId="20577"/>
          <ac:spMkLst>
            <pc:docMk/>
            <pc:sldMk cId="2686103335" sldId="2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2:24.824" v="8143" actId="20577"/>
        <pc:sldMkLst>
          <pc:docMk/>
          <pc:sldMk cId="3198958262" sldId="298"/>
        </pc:sldMkLst>
        <pc:spChg chg="mod">
          <ac:chgData name="Ali, Syed Waqqas" userId="1b3a5f44-9498-4738-8c4e-8127257d744d" providerId="ADAL" clId="{D9F3FD9A-FEF0-4B60-8DE8-2C9369BB9AA3}" dt="2024-01-07T23:51:18.813" v="7976" actId="20577"/>
          <ac:spMkLst>
            <pc:docMk/>
            <pc:sldMk cId="319895826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2:24.824" v="8143" actId="20577"/>
          <ac:spMkLst>
            <pc:docMk/>
            <pc:sldMk cId="3198958262" sldId="2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1.482" v="8146" actId="20577"/>
        <pc:sldMkLst>
          <pc:docMk/>
          <pc:sldMk cId="1772713163" sldId="299"/>
        </pc:sldMkLst>
        <pc:spChg chg="mod">
          <ac:chgData name="Ali, Syed Waqqas" userId="1b3a5f44-9498-4738-8c4e-8127257d744d" providerId="ADAL" clId="{D9F3FD9A-FEF0-4B60-8DE8-2C9369BB9AA3}" dt="2024-01-07T23:54:21.482" v="8146" actId="20577"/>
          <ac:spMkLst>
            <pc:docMk/>
            <pc:sldMk cId="1772713163" sldId="299"/>
            <ac:spMk id="2" creationId="{7941C4D4-39FE-4935-5E75-41F4E4B94491}"/>
          </ac:spMkLst>
        </pc:spChg>
      </pc:sldChg>
    </pc:docChg>
  </pc:docChgLst>
  <pc:docChgLst>
    <pc:chgData name="Ali, Syed Waqqas" userId="1b3a5f44-9498-4738-8c4e-8127257d744d" providerId="ADAL" clId="{FFEE2D67-A7FB-4823-B677-76D25811BE8B}"/>
    <pc:docChg chg="undo custSel addSld delSld modSld sldOrd">
      <pc:chgData name="Ali, Syed Waqqas" userId="1b3a5f44-9498-4738-8c4e-8127257d744d" providerId="ADAL" clId="{FFEE2D67-A7FB-4823-B677-76D25811BE8B}" dt="2024-01-23T11:42:15.910" v="13425" actId="20577"/>
      <pc:docMkLst>
        <pc:docMk/>
      </pc:docMkLst>
      <pc:sldChg chg="modSp mod">
        <pc:chgData name="Ali, Syed Waqqas" userId="1b3a5f44-9498-4738-8c4e-8127257d744d" providerId="ADAL" clId="{FFEE2D67-A7FB-4823-B677-76D25811BE8B}" dt="2024-01-23T09:37:07.783" v="563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FFEE2D67-A7FB-4823-B677-76D25811BE8B}" dt="2024-01-23T09:37:07.783" v="563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 ord">
        <pc:chgData name="Ali, Syed Waqqas" userId="1b3a5f44-9498-4738-8c4e-8127257d744d" providerId="ADAL" clId="{FFEE2D67-A7FB-4823-B677-76D25811BE8B}" dt="2024-01-23T10:30:40.811" v="9274" actId="20577"/>
        <pc:sldMkLst>
          <pc:docMk/>
          <pc:sldMk cId="3375649757" sldId="257"/>
        </pc:sldMkLst>
        <pc:spChg chg="mod">
          <ac:chgData name="Ali, Syed Waqqas" userId="1b3a5f44-9498-4738-8c4e-8127257d744d" providerId="ADAL" clId="{FFEE2D67-A7FB-4823-B677-76D25811BE8B}" dt="2024-01-23T10:25:52.925" v="8968" actId="20577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18.070" v="9258" actId="114"/>
          <ac:spMkLst>
            <pc:docMk/>
            <pc:sldMk cId="3375649757" sldId="25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30:40.811" v="9274" actId="20577"/>
          <ac:spMkLst>
            <pc:docMk/>
            <pc:sldMk cId="3375649757" sldId="257"/>
            <ac:spMk id="8" creationId="{0B58A229-77C1-434D-D9A7-9FF908E4DB29}"/>
          </ac:spMkLst>
        </pc:spChg>
      </pc:sldChg>
      <pc:sldChg chg="addSp modSp add mod">
        <pc:chgData name="Ali, Syed Waqqas" userId="1b3a5f44-9498-4738-8c4e-8127257d744d" providerId="ADAL" clId="{FFEE2D67-A7FB-4823-B677-76D25811BE8B}" dt="2024-01-22T16:58:06.737" v="334" actId="1076"/>
        <pc:sldMkLst>
          <pc:docMk/>
          <pc:sldMk cId="1010265778" sldId="289"/>
        </pc:sldMkLst>
        <pc:spChg chg="mod">
          <ac:chgData name="Ali, Syed Waqqas" userId="1b3a5f44-9498-4738-8c4e-8127257d744d" providerId="ADAL" clId="{FFEE2D67-A7FB-4823-B677-76D25811BE8B}" dt="2024-01-22T16:55:54.185" v="23" actId="20577"/>
          <ac:spMkLst>
            <pc:docMk/>
            <pc:sldMk cId="1010265778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6:10.581" v="106" actId="20577"/>
          <ac:spMkLst>
            <pc:docMk/>
            <pc:sldMk cId="1010265778" sldId="28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FFEE2D67-A7FB-4823-B677-76D25811BE8B}" dt="2024-01-22T16:58:06.737" v="334" actId="1076"/>
          <ac:picMkLst>
            <pc:docMk/>
            <pc:sldMk cId="1010265778" sldId="289"/>
            <ac:picMk id="10" creationId="{246D80D6-606B-95C4-4A03-D7F3F82CF3ED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74175370" sldId="289"/>
        </pc:sldMkLst>
      </pc:sldChg>
      <pc:sldChg chg="modSp add mod">
        <pc:chgData name="Ali, Syed Waqqas" userId="1b3a5f44-9498-4738-8c4e-8127257d744d" providerId="ADAL" clId="{FFEE2D67-A7FB-4823-B677-76D25811BE8B}" dt="2024-01-22T16:57:31.141" v="330" actId="403"/>
        <pc:sldMkLst>
          <pc:docMk/>
          <pc:sldMk cId="1467374830" sldId="290"/>
        </pc:sldMkLst>
        <pc:spChg chg="mod">
          <ac:chgData name="Ali, Syed Waqqas" userId="1b3a5f44-9498-4738-8c4e-8127257d744d" providerId="ADAL" clId="{FFEE2D67-A7FB-4823-B677-76D25811BE8B}" dt="2024-01-22T16:56:34.324" v="127" actId="20577"/>
          <ac:spMkLst>
            <pc:docMk/>
            <pc:sldMk cId="1467374830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7:31.141" v="330" actId="403"/>
          <ac:spMkLst>
            <pc:docMk/>
            <pc:sldMk cId="1467374830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4193791558" sldId="290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73216080" sldId="291"/>
        </pc:sldMkLst>
      </pc:sldChg>
      <pc:sldChg chg="modSp add mod">
        <pc:chgData name="Ali, Syed Waqqas" userId="1b3a5f44-9498-4738-8c4e-8127257d744d" providerId="ADAL" clId="{FFEE2D67-A7FB-4823-B677-76D25811BE8B}" dt="2024-01-22T16:59:30.253" v="373" actId="20577"/>
        <pc:sldMkLst>
          <pc:docMk/>
          <pc:sldMk cId="3430273535" sldId="291"/>
        </pc:sldMkLst>
        <pc:spChg chg="mod">
          <ac:chgData name="Ali, Syed Waqqas" userId="1b3a5f44-9498-4738-8c4e-8127257d744d" providerId="ADAL" clId="{FFEE2D67-A7FB-4823-B677-76D25811BE8B}" dt="2024-01-22T16:58:58.720" v="348" actId="20577"/>
          <ac:spMkLst>
            <pc:docMk/>
            <pc:sldMk cId="3430273535" sldId="291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16:59:30.253" v="373" actId="20577"/>
          <ac:spMkLst>
            <pc:docMk/>
            <pc:sldMk cId="3430273535" sldId="291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FFEE2D67-A7FB-4823-B677-76D25811BE8B}" dt="2024-01-22T18:00:47.780" v="1949" actId="20577"/>
        <pc:sldMkLst>
          <pc:docMk/>
          <pc:sldMk cId="2113464944" sldId="292"/>
        </pc:sldMkLst>
        <pc:spChg chg="mod">
          <ac:chgData name="Ali, Syed Waqqas" userId="1b3a5f44-9498-4738-8c4e-8127257d744d" providerId="ADAL" clId="{FFEE2D67-A7FB-4823-B677-76D25811BE8B}" dt="2024-01-22T17:08:30.157" v="390" actId="20577"/>
          <ac:spMkLst>
            <pc:docMk/>
            <pc:sldMk cId="2113464944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2:19.320" v="728" actId="207"/>
          <ac:spMkLst>
            <pc:docMk/>
            <pc:sldMk cId="2113464944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47.780" v="1949" actId="20577"/>
          <ac:spMkLst>
            <pc:docMk/>
            <pc:sldMk cId="2113464944" sldId="292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523546529" sldId="292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22221259" sldId="293"/>
        </pc:sldMkLst>
      </pc:sldChg>
      <pc:sldChg chg="modSp add mod">
        <pc:chgData name="Ali, Syed Waqqas" userId="1b3a5f44-9498-4738-8c4e-8127257d744d" providerId="ADAL" clId="{FFEE2D67-A7FB-4823-B677-76D25811BE8B}" dt="2024-01-22T18:00:52.269" v="1960" actId="20577"/>
        <pc:sldMkLst>
          <pc:docMk/>
          <pc:sldMk cId="1488044186" sldId="293"/>
        </pc:sldMkLst>
        <pc:spChg chg="mod">
          <ac:chgData name="Ali, Syed Waqqas" userId="1b3a5f44-9498-4738-8c4e-8127257d744d" providerId="ADAL" clId="{FFEE2D67-A7FB-4823-B677-76D25811BE8B}" dt="2024-01-22T17:12:29.506" v="738" actId="20577"/>
          <ac:spMkLst>
            <pc:docMk/>
            <pc:sldMk cId="1488044186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8:22.637" v="1023" actId="113"/>
          <ac:spMkLst>
            <pc:docMk/>
            <pc:sldMk cId="1488044186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52.269" v="1960" actId="20577"/>
          <ac:spMkLst>
            <pc:docMk/>
            <pc:sldMk cId="1488044186" sldId="29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904540098" sldId="294"/>
        </pc:sldMkLst>
      </pc:sldChg>
      <pc:sldChg chg="modSp add mod">
        <pc:chgData name="Ali, Syed Waqqas" userId="1b3a5f44-9498-4738-8c4e-8127257d744d" providerId="ADAL" clId="{FFEE2D67-A7FB-4823-B677-76D25811BE8B}" dt="2024-01-22T18:01:08.713" v="1964" actId="14"/>
        <pc:sldMkLst>
          <pc:docMk/>
          <pc:sldMk cId="2108649534" sldId="294"/>
        </pc:sldMkLst>
        <pc:spChg chg="mod">
          <ac:chgData name="Ali, Syed Waqqas" userId="1b3a5f44-9498-4738-8c4e-8127257d744d" providerId="ADAL" clId="{FFEE2D67-A7FB-4823-B677-76D25811BE8B}" dt="2024-01-22T17:28:06.127" v="1053" actId="20577"/>
          <ac:spMkLst>
            <pc:docMk/>
            <pc:sldMk cId="2108649534" sldId="29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1:08.713" v="1964" actId="14"/>
          <ac:spMkLst>
            <pc:docMk/>
            <pc:sldMk cId="2108649534" sldId="2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2:35:14.488" v="5552" actId="20577"/>
        <pc:sldMkLst>
          <pc:docMk/>
          <pc:sldMk cId="230423287" sldId="295"/>
        </pc:sldMkLst>
        <pc:spChg chg="mod">
          <ac:chgData name="Ali, Syed Waqqas" userId="1b3a5f44-9498-4738-8c4e-8127257d744d" providerId="ADAL" clId="{FFEE2D67-A7FB-4823-B677-76D25811BE8B}" dt="2024-01-22T17:33:11.362" v="1388" actId="20577"/>
          <ac:spMkLst>
            <pc:docMk/>
            <pc:sldMk cId="230423287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2:35:14.488" v="5552" actId="20577"/>
          <ac:spMkLst>
            <pc:docMk/>
            <pc:sldMk cId="230423287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04.376" v="2615" actId="20577"/>
          <ac:spMkLst>
            <pc:docMk/>
            <pc:sldMk cId="230423287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14255406" sldId="295"/>
        </pc:sldMkLst>
      </pc:sldChg>
      <pc:sldChg chg="modSp add mod">
        <pc:chgData name="Ali, Syed Waqqas" userId="1b3a5f44-9498-4738-8c4e-8127257d744d" providerId="ADAL" clId="{FFEE2D67-A7FB-4823-B677-76D25811BE8B}" dt="2024-01-22T18:03:10.940" v="2203" actId="20577"/>
        <pc:sldMkLst>
          <pc:docMk/>
          <pc:sldMk cId="859227236" sldId="296"/>
        </pc:sldMkLst>
        <pc:spChg chg="mod">
          <ac:chgData name="Ali, Syed Waqqas" userId="1b3a5f44-9498-4738-8c4e-8127257d744d" providerId="ADAL" clId="{FFEE2D67-A7FB-4823-B677-76D25811BE8B}" dt="2024-01-22T18:00:26.183" v="1931" actId="20577"/>
          <ac:spMkLst>
            <pc:docMk/>
            <pc:sldMk cId="859227236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3:10.940" v="2203" actId="20577"/>
          <ac:spMkLst>
            <pc:docMk/>
            <pc:sldMk cId="859227236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58720189" sldId="296"/>
        </pc:sldMkLst>
      </pc:sldChg>
      <pc:sldChg chg="modSp add del mod">
        <pc:chgData name="Ali, Syed Waqqas" userId="1b3a5f44-9498-4738-8c4e-8127257d744d" providerId="ADAL" clId="{FFEE2D67-A7FB-4823-B677-76D25811BE8B}" dt="2024-01-22T17:31:25.776" v="1325" actId="47"/>
        <pc:sldMkLst>
          <pc:docMk/>
          <pc:sldMk cId="4047006680" sldId="296"/>
        </pc:sldMkLst>
        <pc:spChg chg="mod">
          <ac:chgData name="Ali, Syed Waqqas" userId="1b3a5f44-9498-4738-8c4e-8127257d744d" providerId="ADAL" clId="{FFEE2D67-A7FB-4823-B677-76D25811BE8B}" dt="2024-01-22T17:29:57.973" v="1324" actId="20577"/>
          <ac:spMkLst>
            <pc:docMk/>
            <pc:sldMk cId="4047006680" sldId="296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FFEE2D67-A7FB-4823-B677-76D25811BE8B}" dt="2024-01-22T18:04:29.529" v="2362" actId="20577"/>
        <pc:sldMkLst>
          <pc:docMk/>
          <pc:sldMk cId="3600404884" sldId="297"/>
        </pc:sldMkLst>
        <pc:spChg chg="mod">
          <ac:chgData name="Ali, Syed Waqqas" userId="1b3a5f44-9498-4738-8c4e-8127257d744d" providerId="ADAL" clId="{FFEE2D67-A7FB-4823-B677-76D25811BE8B}" dt="2024-01-22T18:04:29.529" v="2362" actId="20577"/>
          <ac:spMkLst>
            <pc:docMk/>
            <pc:sldMk cId="3600404884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85801888" sldId="297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4254112" sldId="298"/>
        </pc:sldMkLst>
      </pc:sldChg>
      <pc:sldChg chg="modSp add mod">
        <pc:chgData name="Ali, Syed Waqqas" userId="1b3a5f44-9498-4738-8c4e-8127257d744d" providerId="ADAL" clId="{FFEE2D67-A7FB-4823-B677-76D25811BE8B}" dt="2024-01-22T18:11:15.045" v="2630" actId="20577"/>
        <pc:sldMkLst>
          <pc:docMk/>
          <pc:sldMk cId="2683195128" sldId="298"/>
        </pc:sldMkLst>
        <pc:spChg chg="mod">
          <ac:chgData name="Ali, Syed Waqqas" userId="1b3a5f44-9498-4738-8c4e-8127257d744d" providerId="ADAL" clId="{FFEE2D67-A7FB-4823-B677-76D25811BE8B}" dt="2024-01-22T18:06:04.783" v="2376" actId="20577"/>
          <ac:spMkLst>
            <pc:docMk/>
            <pc:sldMk cId="2683195128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7:12.164" v="2592" actId="20577"/>
          <ac:spMkLst>
            <pc:docMk/>
            <pc:sldMk cId="2683195128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15.045" v="2630" actId="20577"/>
          <ac:spMkLst>
            <pc:docMk/>
            <pc:sldMk cId="2683195128" sldId="298"/>
            <ac:spMk id="8" creationId="{0B58A229-77C1-434D-D9A7-9FF908E4DB29}"/>
          </ac:spMkLst>
        </pc:spChg>
      </pc:sldChg>
      <pc:sldChg chg="modSp add mod ord">
        <pc:chgData name="Ali, Syed Waqqas" userId="1b3a5f44-9498-4738-8c4e-8127257d744d" providerId="ADAL" clId="{FFEE2D67-A7FB-4823-B677-76D25811BE8B}" dt="2024-01-22T18:11:37.850" v="2658"/>
        <pc:sldMkLst>
          <pc:docMk/>
          <pc:sldMk cId="1283562324" sldId="299"/>
        </pc:sldMkLst>
        <pc:spChg chg="mod">
          <ac:chgData name="Ali, Syed Waqqas" userId="1b3a5f44-9498-4738-8c4e-8127257d744d" providerId="ADAL" clId="{FFEE2D67-A7FB-4823-B677-76D25811BE8B}" dt="2024-01-22T18:11:28.867" v="2656" actId="20577"/>
          <ac:spMkLst>
            <pc:docMk/>
            <pc:sldMk cId="1283562324" sldId="29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768557698" sldId="299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522364143" sldId="300"/>
        </pc:sldMkLst>
      </pc:sldChg>
      <pc:sldChg chg="modSp add del mod">
        <pc:chgData name="Ali, Syed Waqqas" userId="1b3a5f44-9498-4738-8c4e-8127257d744d" providerId="ADAL" clId="{FFEE2D67-A7FB-4823-B677-76D25811BE8B}" dt="2024-01-22T18:14:15.222" v="2674" actId="47"/>
        <pc:sldMkLst>
          <pc:docMk/>
          <pc:sldMk cId="2537601355" sldId="300"/>
        </pc:sldMkLst>
        <pc:spChg chg="mod">
          <ac:chgData name="Ali, Syed Waqqas" userId="1b3a5f44-9498-4738-8c4e-8127257d744d" providerId="ADAL" clId="{FFEE2D67-A7FB-4823-B677-76D25811BE8B}" dt="2024-01-22T18:14:03.673" v="2671" actId="20577"/>
          <ac:spMkLst>
            <pc:docMk/>
            <pc:sldMk cId="2537601355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14:10.142" v="2673" actId="5793"/>
          <ac:spMkLst>
            <pc:docMk/>
            <pc:sldMk cId="2537601355" sldId="3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3:35:33.511" v="5560" actId="20577"/>
        <pc:sldMkLst>
          <pc:docMk/>
          <pc:sldMk cId="3538157070" sldId="300"/>
        </pc:sldMkLst>
        <pc:spChg chg="mod">
          <ac:chgData name="Ali, Syed Waqqas" userId="1b3a5f44-9498-4738-8c4e-8127257d744d" providerId="ADAL" clId="{FFEE2D67-A7FB-4823-B677-76D25811BE8B}" dt="2024-01-22T18:14:23.828" v="2694" actId="20577"/>
          <ac:spMkLst>
            <pc:docMk/>
            <pc:sldMk cId="3538157070" sldId="300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14:28.682" v="2697" actId="20577"/>
          <ac:spMkLst>
            <pc:docMk/>
            <pc:sldMk cId="3538157070" sldId="300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15:07.898" v="2758" actId="207"/>
          <ac:spMkLst>
            <pc:docMk/>
            <pc:sldMk cId="3538157070" sldId="300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3:35:33.511" v="5560" actId="20577"/>
          <ac:spMkLst>
            <pc:docMk/>
            <pc:sldMk cId="3538157070" sldId="300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15:51.057" v="2760" actId="20577"/>
          <ac:spMkLst>
            <pc:docMk/>
            <pc:sldMk cId="3538157070" sldId="300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98290670" sldId="301"/>
        </pc:sldMkLst>
      </pc:sldChg>
      <pc:sldChg chg="modSp add mod">
        <pc:chgData name="Ali, Syed Waqqas" userId="1b3a5f44-9498-4738-8c4e-8127257d744d" providerId="ADAL" clId="{FFEE2D67-A7FB-4823-B677-76D25811BE8B}" dt="2024-01-22T23:35:37.816" v="5564" actId="20577"/>
        <pc:sldMkLst>
          <pc:docMk/>
          <pc:sldMk cId="3331138963" sldId="301"/>
        </pc:sldMkLst>
        <pc:spChg chg="mod">
          <ac:chgData name="Ali, Syed Waqqas" userId="1b3a5f44-9498-4738-8c4e-8127257d744d" providerId="ADAL" clId="{FFEE2D67-A7FB-4823-B677-76D25811BE8B}" dt="2024-01-22T23:35:37.816" v="5564" actId="20577"/>
          <ac:spMkLst>
            <pc:docMk/>
            <pc:sldMk cId="3331138963" sldId="30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2:02.400" v="2773" actId="20577"/>
          <ac:spMkLst>
            <pc:docMk/>
            <pc:sldMk cId="3331138963" sldId="30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5584035" sldId="302"/>
        </pc:sldMkLst>
      </pc:sldChg>
      <pc:sldChg chg="modSp add mod">
        <pc:chgData name="Ali, Syed Waqqas" userId="1b3a5f44-9498-4738-8c4e-8127257d744d" providerId="ADAL" clId="{FFEE2D67-A7FB-4823-B677-76D25811BE8B}" dt="2024-01-22T18:25:12.695" v="3045" actId="20577"/>
        <pc:sldMkLst>
          <pc:docMk/>
          <pc:sldMk cId="3835519670" sldId="302"/>
        </pc:sldMkLst>
        <pc:spChg chg="mod">
          <ac:chgData name="Ali, Syed Waqqas" userId="1b3a5f44-9498-4738-8c4e-8127257d744d" providerId="ADAL" clId="{FFEE2D67-A7FB-4823-B677-76D25811BE8B}" dt="2024-01-22T18:22:19.704" v="2796" actId="20577"/>
          <ac:spMkLst>
            <pc:docMk/>
            <pc:sldMk cId="3835519670" sldId="30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24:44.596" v="3028" actId="20577"/>
          <ac:spMkLst>
            <pc:docMk/>
            <pc:sldMk cId="3835519670" sldId="30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24:04.154" v="2979" actId="207"/>
          <ac:spMkLst>
            <pc:docMk/>
            <pc:sldMk cId="3835519670" sldId="30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25:00.613" v="3042" actId="20577"/>
          <ac:spMkLst>
            <pc:docMk/>
            <pc:sldMk cId="3835519670" sldId="302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5:12.695" v="3045" actId="20577"/>
          <ac:spMkLst>
            <pc:docMk/>
            <pc:sldMk cId="3835519670" sldId="302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3721500" sldId="303"/>
        </pc:sldMkLst>
      </pc:sldChg>
      <pc:sldChg chg="addSp modSp add mod">
        <pc:chgData name="Ali, Syed Waqqas" userId="1b3a5f44-9498-4738-8c4e-8127257d744d" providerId="ADAL" clId="{FFEE2D67-A7FB-4823-B677-76D25811BE8B}" dt="2024-01-22T18:37:52.292" v="3296" actId="20577"/>
        <pc:sldMkLst>
          <pc:docMk/>
          <pc:sldMk cId="2090179984" sldId="303"/>
        </pc:sldMkLst>
        <pc:spChg chg="mod">
          <ac:chgData name="Ali, Syed Waqqas" userId="1b3a5f44-9498-4738-8c4e-8127257d744d" providerId="ADAL" clId="{FFEE2D67-A7FB-4823-B677-76D25811BE8B}" dt="2024-01-22T18:28:17.405" v="3069" actId="20577"/>
          <ac:spMkLst>
            <pc:docMk/>
            <pc:sldMk cId="2090179984" sldId="303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31:01.790" v="3293" actId="403"/>
          <ac:spMkLst>
            <pc:docMk/>
            <pc:sldMk cId="2090179984" sldId="303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31:04.109" v="3295" actId="403"/>
          <ac:spMkLst>
            <pc:docMk/>
            <pc:sldMk cId="2090179984" sldId="303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FFEE2D67-A7FB-4823-B677-76D25811BE8B}" dt="2024-01-22T18:37:52.292" v="3296" actId="20577"/>
          <ac:spMkLst>
            <pc:docMk/>
            <pc:sldMk cId="2090179984" sldId="303"/>
            <ac:spMk id="12" creationId="{CD611B4F-AD26-1C1B-B5BD-2A5D42F43AB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806609530" sldId="304"/>
        </pc:sldMkLst>
      </pc:sldChg>
      <pc:sldChg chg="addSp delSp modSp add mod">
        <pc:chgData name="Ali, Syed Waqqas" userId="1b3a5f44-9498-4738-8c4e-8127257d744d" providerId="ADAL" clId="{FFEE2D67-A7FB-4823-B677-76D25811BE8B}" dt="2024-01-22T19:01:34.151" v="4098" actId="207"/>
        <pc:sldMkLst>
          <pc:docMk/>
          <pc:sldMk cId="3229134981" sldId="304"/>
        </pc:sldMkLst>
        <pc:spChg chg="mod">
          <ac:chgData name="Ali, Syed Waqqas" userId="1b3a5f44-9498-4738-8c4e-8127257d744d" providerId="ADAL" clId="{FFEE2D67-A7FB-4823-B677-76D25811BE8B}" dt="2024-01-22T18:38:37.659" v="3319" actId="20577"/>
          <ac:spMkLst>
            <pc:docMk/>
            <pc:sldMk cId="3229134981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9:01:34.151" v="4098" actId="207"/>
          <ac:spMkLst>
            <pc:docMk/>
            <pc:sldMk cId="3229134981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48" v="3698" actId="20577"/>
          <ac:spMkLst>
            <pc:docMk/>
            <pc:sldMk cId="3229134981" sldId="304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2T18:42:24.694" v="3684" actId="478"/>
          <ac:spMkLst>
            <pc:docMk/>
            <pc:sldMk cId="3229134981" sldId="304"/>
            <ac:spMk id="9" creationId="{CDB5785B-0C69-7514-044C-3024B3C3CD1F}"/>
          </ac:spMkLst>
        </pc:spChg>
      </pc:sldChg>
      <pc:sldChg chg="delSp modSp add mod">
        <pc:chgData name="Ali, Syed Waqqas" userId="1b3a5f44-9498-4738-8c4e-8127257d744d" providerId="ADAL" clId="{FFEE2D67-A7FB-4823-B677-76D25811BE8B}" dt="2024-01-22T23:36:11.248" v="5566" actId="403"/>
        <pc:sldMkLst>
          <pc:docMk/>
          <pc:sldMk cId="124160832" sldId="305"/>
        </pc:sldMkLst>
        <pc:spChg chg="mod">
          <ac:chgData name="Ali, Syed Waqqas" userId="1b3a5f44-9498-4738-8c4e-8127257d744d" providerId="ADAL" clId="{FFEE2D67-A7FB-4823-B677-76D25811BE8B}" dt="2024-01-22T23:36:11.248" v="5566" actId="403"/>
          <ac:spMkLst>
            <pc:docMk/>
            <pc:sldMk cId="124160832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1.680" v="3709" actId="20577"/>
          <ac:spMkLst>
            <pc:docMk/>
            <pc:sldMk cId="124160832" sldId="305"/>
            <ac:spMk id="8" creationId="{0B58A229-77C1-434D-D9A7-9FF908E4DB29}"/>
          </ac:spMkLst>
        </pc:spChg>
        <pc:spChg chg="del">
          <ac:chgData name="Ali, Syed Waqqas" userId="1b3a5f44-9498-4738-8c4e-8127257d744d" providerId="ADAL" clId="{FFEE2D67-A7FB-4823-B677-76D25811BE8B}" dt="2024-01-22T18:42:19.513" v="3683" actId="478"/>
          <ac:spMkLst>
            <pc:docMk/>
            <pc:sldMk cId="124160832" sldId="305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23712234" sldId="30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8663223" sldId="306"/>
        </pc:sldMkLst>
      </pc:sldChg>
      <pc:sldChg chg="modSp add mod">
        <pc:chgData name="Ali, Syed Waqqas" userId="1b3a5f44-9498-4738-8c4e-8127257d744d" providerId="ADAL" clId="{FFEE2D67-A7FB-4823-B677-76D25811BE8B}" dt="2024-01-22T23:36:57.285" v="5604" actId="20577"/>
        <pc:sldMkLst>
          <pc:docMk/>
          <pc:sldMk cId="2751643288" sldId="306"/>
        </pc:sldMkLst>
        <pc:spChg chg="mod">
          <ac:chgData name="Ali, Syed Waqqas" userId="1b3a5f44-9498-4738-8c4e-8127257d744d" providerId="ADAL" clId="{FFEE2D67-A7FB-4823-B677-76D25811BE8B}" dt="2024-01-22T19:01:11.785" v="4095" actId="207"/>
          <ac:spMkLst>
            <pc:docMk/>
            <pc:sldMk cId="2751643288" sldId="30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9.973" v="3731" actId="20577"/>
          <ac:spMkLst>
            <pc:docMk/>
            <pc:sldMk cId="2751643288" sldId="306"/>
            <ac:spMk id="8" creationId="{0B58A229-77C1-434D-D9A7-9FF908E4DB29}"/>
          </ac:spMkLst>
        </pc:spChg>
        <pc:spChg chg="mod">
          <ac:chgData name="Ali, Syed Waqqas" userId="1b3a5f44-9498-4738-8c4e-8127257d744d" providerId="ADAL" clId="{FFEE2D67-A7FB-4823-B677-76D25811BE8B}" dt="2024-01-22T23:36:57.285" v="5604" actId="20577"/>
          <ac:spMkLst>
            <pc:docMk/>
            <pc:sldMk cId="2751643288" sldId="306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085050104" sldId="307"/>
        </pc:sldMkLst>
      </pc:sldChg>
      <pc:sldChg chg="modSp add mod">
        <pc:chgData name="Ali, Syed Waqqas" userId="1b3a5f44-9498-4738-8c4e-8127257d744d" providerId="ADAL" clId="{FFEE2D67-A7FB-4823-B677-76D25811BE8B}" dt="2024-01-22T23:36:41.024" v="5573" actId="113"/>
        <pc:sldMkLst>
          <pc:docMk/>
          <pc:sldMk cId="3259778925" sldId="307"/>
        </pc:sldMkLst>
        <pc:spChg chg="mod">
          <ac:chgData name="Ali, Syed Waqqas" userId="1b3a5f44-9498-4738-8c4e-8127257d744d" providerId="ADAL" clId="{FFEE2D67-A7FB-4823-B677-76D25811BE8B}" dt="2024-01-22T23:36:41.024" v="5573" actId="113"/>
          <ac:spMkLst>
            <pc:docMk/>
            <pc:sldMk cId="3259778925" sldId="30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6.015" v="3720" actId="20577"/>
          <ac:spMkLst>
            <pc:docMk/>
            <pc:sldMk cId="3259778925" sldId="307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4179604" sldId="308"/>
        </pc:sldMkLst>
      </pc:sldChg>
      <pc:sldChg chg="modSp add del mod">
        <pc:chgData name="Ali, Syed Waqqas" userId="1b3a5f44-9498-4738-8c4e-8127257d744d" providerId="ADAL" clId="{FFEE2D67-A7FB-4823-B677-76D25811BE8B}" dt="2024-01-22T18:54:55.304" v="3768" actId="47"/>
        <pc:sldMkLst>
          <pc:docMk/>
          <pc:sldMk cId="2916515928" sldId="308"/>
        </pc:sldMkLst>
        <pc:spChg chg="mod">
          <ac:chgData name="Ali, Syed Waqqas" userId="1b3a5f44-9498-4738-8c4e-8127257d744d" providerId="ADAL" clId="{FFEE2D67-A7FB-4823-B677-76D25811BE8B}" dt="2024-01-22T18:54:26.513" v="3755" actId="20577"/>
          <ac:spMkLst>
            <pc:docMk/>
            <pc:sldMk cId="2916515928" sldId="308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18:54:33.686" v="3766" actId="20577"/>
          <ac:spMkLst>
            <pc:docMk/>
            <pc:sldMk cId="2916515928" sldId="308"/>
            <ac:spMk id="9" creationId="{05407D09-D62F-D968-FCC8-CE349F660698}"/>
          </ac:spMkLst>
        </pc:spChg>
      </pc:sldChg>
      <pc:sldChg chg="modSp add mod">
        <pc:chgData name="Ali, Syed Waqqas" userId="1b3a5f44-9498-4738-8c4e-8127257d744d" providerId="ADAL" clId="{FFEE2D67-A7FB-4823-B677-76D25811BE8B}" dt="2024-01-22T19:00:57.996" v="4094" actId="207"/>
        <pc:sldMkLst>
          <pc:docMk/>
          <pc:sldMk cId="1724696896" sldId="309"/>
        </pc:sldMkLst>
        <pc:spChg chg="mod">
          <ac:chgData name="Ali, Syed Waqqas" userId="1b3a5f44-9498-4738-8c4e-8127257d744d" providerId="ADAL" clId="{FFEE2D67-A7FB-4823-B677-76D25811BE8B}" dt="2024-01-22T18:55:10.200" v="3825" actId="20577"/>
          <ac:spMkLst>
            <pc:docMk/>
            <pc:sldMk cId="1724696896" sldId="309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55:15.974" v="3840" actId="20577"/>
          <ac:spMkLst>
            <pc:docMk/>
            <pc:sldMk cId="1724696896" sldId="309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55:22.731" v="3882" actId="20577"/>
          <ac:spMkLst>
            <pc:docMk/>
            <pc:sldMk cId="1724696896" sldId="309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66089104" sldId="309"/>
        </pc:sldMkLst>
      </pc:sldChg>
      <pc:sldChg chg="modSp add mod">
        <pc:chgData name="Ali, Syed Waqqas" userId="1b3a5f44-9498-4738-8c4e-8127257d744d" providerId="ADAL" clId="{FFEE2D67-A7FB-4823-B677-76D25811BE8B}" dt="2024-01-22T23:37:56.866" v="5614" actId="20577"/>
        <pc:sldMkLst>
          <pc:docMk/>
          <pc:sldMk cId="54937361" sldId="310"/>
        </pc:sldMkLst>
        <pc:spChg chg="mod">
          <ac:chgData name="Ali, Syed Waqqas" userId="1b3a5f44-9498-4738-8c4e-8127257d744d" providerId="ADAL" clId="{FFEE2D67-A7FB-4823-B677-76D25811BE8B}" dt="2024-01-22T23:37:53.926" v="5608" actId="20577"/>
          <ac:spMkLst>
            <pc:docMk/>
            <pc:sldMk cId="54937361" sldId="310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23:37:56.866" v="5614" actId="20577"/>
          <ac:spMkLst>
            <pc:docMk/>
            <pc:sldMk cId="54937361" sldId="310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16953159" sldId="310"/>
        </pc:sldMkLst>
      </pc:sldChg>
      <pc:sldChg chg="modSp add mod">
        <pc:chgData name="Ali, Syed Waqqas" userId="1b3a5f44-9498-4738-8c4e-8127257d744d" providerId="ADAL" clId="{FFEE2D67-A7FB-4823-B677-76D25811BE8B}" dt="2024-01-22T23:38:01.056" v="5618" actId="20577"/>
        <pc:sldMkLst>
          <pc:docMk/>
          <pc:sldMk cId="745629614" sldId="311"/>
        </pc:sldMkLst>
        <pc:spChg chg="mod">
          <ac:chgData name="Ali, Syed Waqqas" userId="1b3a5f44-9498-4738-8c4e-8127257d744d" providerId="ADAL" clId="{FFEE2D67-A7FB-4823-B677-76D25811BE8B}" dt="2024-01-22T23:38:01.056" v="5618" actId="20577"/>
          <ac:spMkLst>
            <pc:docMk/>
            <pc:sldMk cId="745629614" sldId="311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2:00.714" v="4131" actId="20577"/>
          <ac:spMkLst>
            <pc:docMk/>
            <pc:sldMk cId="745629614" sldId="311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1:21:28.781" v="4730" actId="207"/>
          <ac:spMkLst>
            <pc:docMk/>
            <pc:sldMk cId="745629614" sldId="311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0:14:22.814" v="4405" actId="207"/>
          <ac:spMkLst>
            <pc:docMk/>
            <pc:sldMk cId="745629614" sldId="31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20:16:20.175" v="4417" actId="20577"/>
          <ac:spMkLst>
            <pc:docMk/>
            <pc:sldMk cId="745629614" sldId="311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7.216" v="4720" actId="20577"/>
          <ac:spMkLst>
            <pc:docMk/>
            <pc:sldMk cId="745629614" sldId="31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3438703" sldId="31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4262796" sldId="312"/>
        </pc:sldMkLst>
      </pc:sldChg>
      <pc:sldChg chg="modSp add mod">
        <pc:chgData name="Ali, Syed Waqqas" userId="1b3a5f44-9498-4738-8c4e-8127257d744d" providerId="ADAL" clId="{FFEE2D67-A7FB-4823-B677-76D25811BE8B}" dt="2024-01-22T23:38:05.392" v="5622" actId="20577"/>
        <pc:sldMkLst>
          <pc:docMk/>
          <pc:sldMk cId="648740992" sldId="312"/>
        </pc:sldMkLst>
        <pc:spChg chg="mod">
          <ac:chgData name="Ali, Syed Waqqas" userId="1b3a5f44-9498-4738-8c4e-8127257d744d" providerId="ADAL" clId="{FFEE2D67-A7FB-4823-B677-76D25811BE8B}" dt="2024-01-22T23:38:05.392" v="5622" actId="20577"/>
          <ac:spMkLst>
            <pc:docMk/>
            <pc:sldMk cId="648740992" sldId="31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4:27.883" v="4406" actId="207"/>
          <ac:spMkLst>
            <pc:docMk/>
            <pc:sldMk cId="648740992" sldId="31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0:16:15.824" v="4410" actId="20577"/>
          <ac:spMkLst>
            <pc:docMk/>
            <pc:sldMk cId="648740992" sldId="31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1:21:25.245" v="4729" actId="207"/>
          <ac:spMkLst>
            <pc:docMk/>
            <pc:sldMk cId="648740992" sldId="312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3.575" v="4709" actId="20577"/>
          <ac:spMkLst>
            <pc:docMk/>
            <pc:sldMk cId="648740992" sldId="312"/>
            <ac:spMk id="11" creationId="{0DB48F52-A517-8F64-AACB-9A7AEB8B3258}"/>
          </ac:spMkLst>
        </pc:spChg>
      </pc:sldChg>
      <pc:sldChg chg="modSp add mod">
        <pc:chgData name="Ali, Syed Waqqas" userId="1b3a5f44-9498-4738-8c4e-8127257d744d" providerId="ADAL" clId="{FFEE2D67-A7FB-4823-B677-76D25811BE8B}" dt="2024-01-22T21:21:08.031" v="4726" actId="2711"/>
        <pc:sldMkLst>
          <pc:docMk/>
          <pc:sldMk cId="2021725047" sldId="313"/>
        </pc:sldMkLst>
        <pc:spChg chg="mod">
          <ac:chgData name="Ali, Syed Waqqas" userId="1b3a5f44-9498-4738-8c4e-8127257d744d" providerId="ADAL" clId="{FFEE2D67-A7FB-4823-B677-76D25811BE8B}" dt="2024-01-22T20:22:50.038" v="4467" actId="20577"/>
          <ac:spMkLst>
            <pc:docMk/>
            <pc:sldMk cId="2021725047" sldId="313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8.031" v="4726" actId="2711"/>
          <ac:spMkLst>
            <pc:docMk/>
            <pc:sldMk cId="2021725047" sldId="313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9:07.751" v="4698" actId="20577"/>
          <ac:spMkLst>
            <pc:docMk/>
            <pc:sldMk cId="2021725047" sldId="313"/>
            <ac:spMk id="9" creationId="{05407D09-D62F-D968-FCC8-CE349F66069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64105148" sldId="313"/>
        </pc:sldMkLst>
      </pc:sldChg>
      <pc:sldChg chg="addSp delSp modSp add mod">
        <pc:chgData name="Ali, Syed Waqqas" userId="1b3a5f44-9498-4738-8c4e-8127257d744d" providerId="ADAL" clId="{FFEE2D67-A7FB-4823-B677-76D25811BE8B}" dt="2024-01-22T21:23:30.068" v="4756" actId="20577"/>
        <pc:sldMkLst>
          <pc:docMk/>
          <pc:sldMk cId="999256866" sldId="314"/>
        </pc:sldMkLst>
        <pc:spChg chg="mod">
          <ac:chgData name="Ali, Syed Waqqas" userId="1b3a5f44-9498-4738-8c4e-8127257d744d" providerId="ADAL" clId="{FFEE2D67-A7FB-4823-B677-76D25811BE8B}" dt="2024-01-22T21:23:30.068" v="4756" actId="20577"/>
          <ac:spMkLst>
            <pc:docMk/>
            <pc:sldMk cId="999256866" sldId="314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1.360" v="4724" actId="2711"/>
          <ac:spMkLst>
            <pc:docMk/>
            <pc:sldMk cId="999256866" sldId="314"/>
            <ac:spMk id="3" creationId="{CD25B33D-4588-828C-A6BD-8326B33B6334}"/>
          </ac:spMkLst>
        </pc:spChg>
        <pc:spChg chg="del">
          <ac:chgData name="Ali, Syed Waqqas" userId="1b3a5f44-9498-4738-8c4e-8127257d744d" providerId="ADAL" clId="{FFEE2D67-A7FB-4823-B677-76D25811BE8B}" dt="2024-01-22T20:24:33.618" v="4564" actId="22"/>
          <ac:spMkLst>
            <pc:docMk/>
            <pc:sldMk cId="999256866" sldId="314"/>
            <ac:spMk id="4" creationId="{49959AFF-12A6-2BF9-0391-BF2E7E44A9BF}"/>
          </ac:spMkLst>
        </pc:spChg>
        <pc:spChg chg="mod">
          <ac:chgData name="Ali, Syed Waqqas" userId="1b3a5f44-9498-4738-8c4e-8127257d744d" providerId="ADAL" clId="{FFEE2D67-A7FB-4823-B677-76D25811BE8B}" dt="2024-01-22T20:29:02.749" v="4687" actId="20577"/>
          <ac:spMkLst>
            <pc:docMk/>
            <pc:sldMk cId="999256866" sldId="314"/>
            <ac:spMk id="9" creationId="{05407D09-D62F-D968-FCC8-CE349F660698}"/>
          </ac:spMkLst>
        </pc:spChg>
        <pc:picChg chg="add mod ord">
          <ac:chgData name="Ali, Syed Waqqas" userId="1b3a5f44-9498-4738-8c4e-8127257d744d" providerId="ADAL" clId="{FFEE2D67-A7FB-4823-B677-76D25811BE8B}" dt="2024-01-22T20:24:33.618" v="4564" actId="22"/>
          <ac:picMkLst>
            <pc:docMk/>
            <pc:sldMk cId="999256866" sldId="314"/>
            <ac:picMk id="11" creationId="{596533C2-15B6-8224-9538-7852AC1BF380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54805594" sldId="314"/>
        </pc:sldMkLst>
      </pc:sldChg>
      <pc:sldChg chg="addSp modSp add mod">
        <pc:chgData name="Ali, Syed Waqqas" userId="1b3a5f44-9498-4738-8c4e-8127257d744d" providerId="ADAL" clId="{FFEE2D67-A7FB-4823-B677-76D25811BE8B}" dt="2024-01-22T21:23:22.747" v="4746" actId="20577"/>
        <pc:sldMkLst>
          <pc:docMk/>
          <pc:sldMk cId="2263272667" sldId="315"/>
        </pc:sldMkLst>
        <pc:spChg chg="mod">
          <ac:chgData name="Ali, Syed Waqqas" userId="1b3a5f44-9498-4738-8c4e-8127257d744d" providerId="ADAL" clId="{FFEE2D67-A7FB-4823-B677-76D25811BE8B}" dt="2024-01-22T21:23:22.747" v="4746" actId="20577"/>
          <ac:spMkLst>
            <pc:docMk/>
            <pc:sldMk cId="2263272667" sldId="315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0:36:41.542" v="4722" actId="2711"/>
          <ac:spMkLst>
            <pc:docMk/>
            <pc:sldMk cId="2263272667" sldId="315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8:58.664" v="4676" actId="20577"/>
          <ac:spMkLst>
            <pc:docMk/>
            <pc:sldMk cId="2263272667" sldId="315"/>
            <ac:spMk id="9" creationId="{05407D09-D62F-D968-FCC8-CE349F660698}"/>
          </ac:spMkLst>
        </pc:spChg>
        <pc:spChg chg="add mod">
          <ac:chgData name="Ali, Syed Waqqas" userId="1b3a5f44-9498-4738-8c4e-8127257d744d" providerId="ADAL" clId="{FFEE2D67-A7FB-4823-B677-76D25811BE8B}" dt="2024-01-22T20:28:06.708" v="4665" actId="1037"/>
          <ac:spMkLst>
            <pc:docMk/>
            <pc:sldMk cId="2263272667" sldId="315"/>
            <ac:spMk id="12" creationId="{1874AA7E-B728-C33C-7194-A427F8046D4F}"/>
          </ac:spMkLst>
        </pc:spChg>
        <pc:picChg chg="add mod">
          <ac:chgData name="Ali, Syed Waqqas" userId="1b3a5f44-9498-4738-8c4e-8127257d744d" providerId="ADAL" clId="{FFEE2D67-A7FB-4823-B677-76D25811BE8B}" dt="2024-01-22T20:28:05.118" v="4647" actId="1037"/>
          <ac:picMkLst>
            <pc:docMk/>
            <pc:sldMk cId="2263272667" sldId="315"/>
            <ac:picMk id="10" creationId="{C9340915-9BCE-F973-1196-FB72398DC04C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95569670" sldId="31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04013831" sldId="316"/>
        </pc:sldMkLst>
      </pc:sldChg>
      <pc:sldChg chg="modSp add mod">
        <pc:chgData name="Ali, Syed Waqqas" userId="1b3a5f44-9498-4738-8c4e-8127257d744d" providerId="ADAL" clId="{FFEE2D67-A7FB-4823-B677-76D25811BE8B}" dt="2024-01-23T10:03:32.305" v="8390" actId="20577"/>
        <pc:sldMkLst>
          <pc:docMk/>
          <pc:sldMk cId="2151986318" sldId="316"/>
        </pc:sldMkLst>
        <pc:spChg chg="mod">
          <ac:chgData name="Ali, Syed Waqqas" userId="1b3a5f44-9498-4738-8c4e-8127257d744d" providerId="ADAL" clId="{FFEE2D67-A7FB-4823-B677-76D25811BE8B}" dt="2024-01-23T09:59:22.823" v="8088" actId="20577"/>
          <ac:spMkLst>
            <pc:docMk/>
            <pc:sldMk cId="2151986318" sldId="31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1:43.246" v="8364" actId="20577"/>
          <ac:spMkLst>
            <pc:docMk/>
            <pc:sldMk cId="2151986318" sldId="31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3:32.305" v="8390" actId="20577"/>
          <ac:spMkLst>
            <pc:docMk/>
            <pc:sldMk cId="2151986318" sldId="31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02:13.156" v="8379" actId="20577"/>
        <pc:sldMkLst>
          <pc:docMk/>
          <pc:sldMk cId="3041981799" sldId="317"/>
        </pc:sldMkLst>
        <pc:spChg chg="mod">
          <ac:chgData name="Ali, Syed Waqqas" userId="1b3a5f44-9498-4738-8c4e-8127257d744d" providerId="ADAL" clId="{FFEE2D67-A7FB-4823-B677-76D25811BE8B}" dt="2024-01-23T10:02:13.156" v="8379" actId="20577"/>
          <ac:spMkLst>
            <pc:docMk/>
            <pc:sldMk cId="3041981799" sldId="317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52636357" sldId="317"/>
        </pc:sldMkLst>
      </pc:sldChg>
      <pc:sldChg chg="modSp add mod">
        <pc:chgData name="Ali, Syed Waqqas" userId="1b3a5f44-9498-4738-8c4e-8127257d744d" providerId="ADAL" clId="{FFEE2D67-A7FB-4823-B677-76D25811BE8B}" dt="2024-01-22T22:35:19.887" v="5556" actId="20577"/>
        <pc:sldMkLst>
          <pc:docMk/>
          <pc:sldMk cId="990362366" sldId="318"/>
        </pc:sldMkLst>
        <pc:spChg chg="mod">
          <ac:chgData name="Ali, Syed Waqqas" userId="1b3a5f44-9498-4738-8c4e-8127257d744d" providerId="ADAL" clId="{FFEE2D67-A7FB-4823-B677-76D25811BE8B}" dt="2024-01-22T22:35:19.887" v="5556" actId="20577"/>
          <ac:spMkLst>
            <pc:docMk/>
            <pc:sldMk cId="990362366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52235397" sldId="318"/>
        </pc:sldMkLst>
      </pc:sldChg>
      <pc:sldChg chg="modSp add mod">
        <pc:chgData name="Ali, Syed Waqqas" userId="1b3a5f44-9498-4738-8c4e-8127257d744d" providerId="ADAL" clId="{FFEE2D67-A7FB-4823-B677-76D25811BE8B}" dt="2024-01-23T10:37:15.780" v="9399" actId="403"/>
        <pc:sldMkLst>
          <pc:docMk/>
          <pc:sldMk cId="499750286" sldId="319"/>
        </pc:sldMkLst>
        <pc:spChg chg="mod">
          <ac:chgData name="Ali, Syed Waqqas" userId="1b3a5f44-9498-4738-8c4e-8127257d744d" providerId="ADAL" clId="{FFEE2D67-A7FB-4823-B677-76D25811BE8B}" dt="2024-01-23T10:37:15.780" v="9399" actId="403"/>
          <ac:spMkLst>
            <pc:docMk/>
            <pc:sldMk cId="499750286" sldId="31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7:09.164" v="9396" actId="403"/>
          <ac:spMkLst>
            <pc:docMk/>
            <pc:sldMk cId="499750286" sldId="31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558337031" sldId="319"/>
        </pc:sldMkLst>
      </pc:sldChg>
      <pc:sldChg chg="modSp add mod">
        <pc:chgData name="Ali, Syed Waqqas" userId="1b3a5f44-9498-4738-8c4e-8127257d744d" providerId="ADAL" clId="{FFEE2D67-A7FB-4823-B677-76D25811BE8B}" dt="2024-01-23T09:37:39.337" v="5656" actId="20577"/>
        <pc:sldMkLst>
          <pc:docMk/>
          <pc:sldMk cId="2685700527" sldId="320"/>
        </pc:sldMkLst>
        <pc:spChg chg="mod">
          <ac:chgData name="Ali, Syed Waqqas" userId="1b3a5f44-9498-4738-8c4e-8127257d744d" providerId="ADAL" clId="{FFEE2D67-A7FB-4823-B677-76D25811BE8B}" dt="2024-01-23T09:37:39.337" v="5656" actId="20577"/>
          <ac:spMkLst>
            <pc:docMk/>
            <pc:sldMk cId="2685700527" sldId="320"/>
            <ac:spMk id="2" creationId="{B5D19C15-72DF-16C9-E8B1-668BC2A4A015}"/>
          </ac:spMkLst>
        </pc:spChg>
      </pc:sldChg>
      <pc:sldChg chg="modSp add del mod">
        <pc:chgData name="Ali, Syed Waqqas" userId="1b3a5f44-9498-4738-8c4e-8127257d744d" providerId="ADAL" clId="{FFEE2D67-A7FB-4823-B677-76D25811BE8B}" dt="2024-01-22T21:37:47.924" v="5541" actId="47"/>
        <pc:sldMkLst>
          <pc:docMk/>
          <pc:sldMk cId="2910103262" sldId="320"/>
        </pc:sldMkLst>
        <pc:spChg chg="mod">
          <ac:chgData name="Ali, Syed Waqqas" userId="1b3a5f44-9498-4738-8c4e-8127257d744d" providerId="ADAL" clId="{FFEE2D67-A7FB-4823-B677-76D25811BE8B}" dt="2024-01-22T21:34:35.646" v="4937" actId="20577"/>
          <ac:spMkLst>
            <pc:docMk/>
            <pc:sldMk cId="2910103262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1:37:44.289" v="5540" actId="14100"/>
          <ac:spMkLst>
            <pc:docMk/>
            <pc:sldMk cId="2910103262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23815398" sldId="320"/>
        </pc:sldMkLst>
      </pc:sldChg>
      <pc:sldChg chg="modSp add mod">
        <pc:chgData name="Ali, Syed Waqqas" userId="1b3a5f44-9498-4738-8c4e-8127257d744d" providerId="ADAL" clId="{FFEE2D67-A7FB-4823-B677-76D25811BE8B}" dt="2024-01-23T09:39:33.020" v="5881" actId="20577"/>
        <pc:sldMkLst>
          <pc:docMk/>
          <pc:sldMk cId="566110595" sldId="321"/>
        </pc:sldMkLst>
        <pc:spChg chg="mod">
          <ac:chgData name="Ali, Syed Waqqas" userId="1b3a5f44-9498-4738-8c4e-8127257d744d" providerId="ADAL" clId="{FFEE2D67-A7FB-4823-B677-76D25811BE8B}" dt="2024-01-23T09:38:40.506" v="5674" actId="20577"/>
          <ac:spMkLst>
            <pc:docMk/>
            <pc:sldMk cId="566110595" sldId="32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39:28.727" v="5872" actId="20577"/>
          <ac:spMkLst>
            <pc:docMk/>
            <pc:sldMk cId="566110595" sldId="32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39:33.020" v="5881" actId="20577"/>
          <ac:spMkLst>
            <pc:docMk/>
            <pc:sldMk cId="566110595" sldId="321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70873912" sldId="32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66409819" sldId="322"/>
        </pc:sldMkLst>
      </pc:sldChg>
      <pc:sldChg chg="modSp add mod">
        <pc:chgData name="Ali, Syed Waqqas" userId="1b3a5f44-9498-4738-8c4e-8127257d744d" providerId="ADAL" clId="{FFEE2D67-A7FB-4823-B677-76D25811BE8B}" dt="2024-01-23T09:41:12.038" v="6204" actId="20577"/>
        <pc:sldMkLst>
          <pc:docMk/>
          <pc:sldMk cId="1953433844" sldId="322"/>
        </pc:sldMkLst>
        <pc:spChg chg="mod">
          <ac:chgData name="Ali, Syed Waqqas" userId="1b3a5f44-9498-4738-8c4e-8127257d744d" providerId="ADAL" clId="{FFEE2D67-A7FB-4823-B677-76D25811BE8B}" dt="2024-01-23T09:39:46.698" v="5901" actId="20577"/>
          <ac:spMkLst>
            <pc:docMk/>
            <pc:sldMk cId="1953433844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1:12.038" v="6204" actId="20577"/>
          <ac:spMkLst>
            <pc:docMk/>
            <pc:sldMk cId="1953433844" sldId="322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FFEE2D67-A7FB-4823-B677-76D25811BE8B}" dt="2024-01-23T09:41:09.510" v="6203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92100680" sldId="323"/>
        </pc:sldMkLst>
      </pc:sldChg>
      <pc:sldChg chg="modSp add mod">
        <pc:chgData name="Ali, Syed Waqqas" userId="1b3a5f44-9498-4738-8c4e-8127257d744d" providerId="ADAL" clId="{FFEE2D67-A7FB-4823-B677-76D25811BE8B}" dt="2024-01-23T09:44:02.739" v="6467" actId="207"/>
        <pc:sldMkLst>
          <pc:docMk/>
          <pc:sldMk cId="1112939863" sldId="324"/>
        </pc:sldMkLst>
        <pc:spChg chg="mod">
          <ac:chgData name="Ali, Syed Waqqas" userId="1b3a5f44-9498-4738-8c4e-8127257d744d" providerId="ADAL" clId="{FFEE2D67-A7FB-4823-B677-76D25811BE8B}" dt="2024-01-23T09:41:35.220" v="6240" actId="20577"/>
          <ac:spMkLst>
            <pc:docMk/>
            <pc:sldMk cId="1112939863" sldId="32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4:02.739" v="6467" actId="207"/>
          <ac:spMkLst>
            <pc:docMk/>
            <pc:sldMk cId="1112939863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46308680" sldId="324"/>
        </pc:sldMkLst>
      </pc:sldChg>
      <pc:sldChg chg="addSp delSp modSp add mod">
        <pc:chgData name="Ali, Syed Waqqas" userId="1b3a5f44-9498-4738-8c4e-8127257d744d" providerId="ADAL" clId="{FFEE2D67-A7FB-4823-B677-76D25811BE8B}" dt="2024-01-23T09:47:59.837" v="6934" actId="478"/>
        <pc:sldMkLst>
          <pc:docMk/>
          <pc:sldMk cId="126515380" sldId="325"/>
        </pc:sldMkLst>
        <pc:spChg chg="mod">
          <ac:chgData name="Ali, Syed Waqqas" userId="1b3a5f44-9498-4738-8c4e-8127257d744d" providerId="ADAL" clId="{FFEE2D67-A7FB-4823-B677-76D25811BE8B}" dt="2024-01-23T09:44:48.154" v="6529" actId="20577"/>
          <ac:spMkLst>
            <pc:docMk/>
            <pc:sldMk cId="126515380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7:09.495" v="6882" actId="14100"/>
          <ac:spMkLst>
            <pc:docMk/>
            <pc:sldMk cId="126515380" sldId="32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FFEE2D67-A7FB-4823-B677-76D25811BE8B}" dt="2024-01-23T09:47:59.837" v="6934" actId="478"/>
          <ac:spMkLst>
            <pc:docMk/>
            <pc:sldMk cId="126515380" sldId="325"/>
            <ac:spMk id="9" creationId="{4D237B1C-5477-3DB4-BDE4-25996638CBE8}"/>
          </ac:spMkLst>
        </pc:spChg>
        <pc:cxnChg chg="add del">
          <ac:chgData name="Ali, Syed Waqqas" userId="1b3a5f44-9498-4738-8c4e-8127257d744d" providerId="ADAL" clId="{FFEE2D67-A7FB-4823-B677-76D25811BE8B}" dt="2024-01-23T09:47:58.785" v="6933" actId="478"/>
          <ac:cxnSpMkLst>
            <pc:docMk/>
            <pc:sldMk cId="126515380" sldId="325"/>
            <ac:cxnSpMk id="11" creationId="{5488FFE8-66FC-853A-5951-A3DA465091C5}"/>
          </ac:cxnSpMkLst>
        </pc:cxnChg>
        <pc:cxnChg chg="add del mod">
          <ac:chgData name="Ali, Syed Waqqas" userId="1b3a5f44-9498-4738-8c4e-8127257d744d" providerId="ADAL" clId="{FFEE2D67-A7FB-4823-B677-76D25811BE8B}" dt="2024-01-23T09:47:58.125" v="6932" actId="478"/>
          <ac:cxnSpMkLst>
            <pc:docMk/>
            <pc:sldMk cId="126515380" sldId="325"/>
            <ac:cxnSpMk id="12" creationId="{8F66D158-0240-9354-A8E5-2DF952F15C56}"/>
          </ac:cxnSpMkLst>
        </pc:cxnChg>
      </pc:sldChg>
      <pc:sldChg chg="add del">
        <pc:chgData name="Ali, Syed Waqqas" userId="1b3a5f44-9498-4738-8c4e-8127257d744d" providerId="ADAL" clId="{FFEE2D67-A7FB-4823-B677-76D25811BE8B}" dt="2024-01-23T09:44:26.717" v="6469"/>
        <pc:sldMkLst>
          <pc:docMk/>
          <pc:sldMk cId="521739303" sldId="32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91165367" sldId="325"/>
        </pc:sldMkLst>
      </pc:sldChg>
      <pc:sldChg chg="addSp modSp add mod">
        <pc:chgData name="Ali, Syed Waqqas" userId="1b3a5f44-9498-4738-8c4e-8127257d744d" providerId="ADAL" clId="{FFEE2D67-A7FB-4823-B677-76D25811BE8B}" dt="2024-01-23T09:50:12.457" v="7052" actId="1076"/>
        <pc:sldMkLst>
          <pc:docMk/>
          <pc:sldMk cId="2054371357" sldId="326"/>
        </pc:sldMkLst>
        <pc:spChg chg="mod">
          <ac:chgData name="Ali, Syed Waqqas" userId="1b3a5f44-9498-4738-8c4e-8127257d744d" providerId="ADAL" clId="{FFEE2D67-A7FB-4823-B677-76D25811BE8B}" dt="2024-01-23T09:48:18.588" v="6992" actId="14100"/>
          <ac:spMkLst>
            <pc:docMk/>
            <pc:sldMk cId="2054371357" sldId="32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0:09.554" v="7051" actId="1076"/>
          <ac:spMkLst>
            <pc:docMk/>
            <pc:sldMk cId="2054371357" sldId="326"/>
            <ac:spMk id="9" creationId="{4D237B1C-5477-3DB4-BDE4-25996638CBE8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0" creationId="{406DAD6E-FB02-1144-6F48-52FE597B2D32}"/>
          </ac:spMkLst>
        </pc:spChg>
        <pc:spChg chg="add mod">
          <ac:chgData name="Ali, Syed Waqqas" userId="1b3a5f44-9498-4738-8c4e-8127257d744d" providerId="ADAL" clId="{FFEE2D67-A7FB-4823-B677-76D25811BE8B}" dt="2024-01-23T09:50:12.457" v="7052" actId="1076"/>
          <ac:spMkLst>
            <pc:docMk/>
            <pc:sldMk cId="2054371357" sldId="326"/>
            <ac:spMk id="14" creationId="{06232509-FD69-B70B-6FE4-D4FF42A80724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7" creationId="{F2314B6D-0069-94DA-D860-5D35DD1B185C}"/>
          </ac:spMkLst>
        </pc:sp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1" creationId="{5488FFE8-66FC-853A-5951-A3DA465091C5}"/>
          </ac:cxnSpMkLst>
        </pc:cxn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2" creationId="{8F66D158-0240-9354-A8E5-2DF952F15C56}"/>
          </ac:cxnSpMkLst>
        </pc:cxnChg>
        <pc:cxnChg chg="add 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5" creationId="{9392D8DC-8324-075F-B305-65466EED4788}"/>
          </ac:cxnSpMkLst>
        </pc:cxn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37405714" sldId="326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47707987" sldId="327"/>
        </pc:sldMkLst>
      </pc:sldChg>
      <pc:sldChg chg="modSp add mod">
        <pc:chgData name="Ali, Syed Waqqas" userId="1b3a5f44-9498-4738-8c4e-8127257d744d" providerId="ADAL" clId="{FFEE2D67-A7FB-4823-B677-76D25811BE8B}" dt="2024-01-23T09:52:05.442" v="7403" actId="2711"/>
        <pc:sldMkLst>
          <pc:docMk/>
          <pc:sldMk cId="3162934042" sldId="327"/>
        </pc:sldMkLst>
        <pc:spChg chg="mod">
          <ac:chgData name="Ali, Syed Waqqas" userId="1b3a5f44-9498-4738-8c4e-8127257d744d" providerId="ADAL" clId="{FFEE2D67-A7FB-4823-B677-76D25811BE8B}" dt="2024-01-23T09:50:46.304" v="7072" actId="20577"/>
          <ac:spMkLst>
            <pc:docMk/>
            <pc:sldMk cId="3162934042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2:05.442" v="7403" actId="2711"/>
          <ac:spMkLst>
            <pc:docMk/>
            <pc:sldMk cId="3162934042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1:35.474" v="7314" actId="20577"/>
          <ac:spMkLst>
            <pc:docMk/>
            <pc:sldMk cId="3162934042" sldId="32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09:56:33.917" v="7838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FFEE2D67-A7FB-4823-B677-76D25811BE8B}" dt="2024-01-23T09:52:33.583" v="7425" actId="20577"/>
          <ac:spMkLst>
            <pc:docMk/>
            <pc:sldMk cId="1697353793" sldId="32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6:33.917" v="7838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856647190" sldId="328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115915417" sldId="329"/>
        </pc:sldMkLst>
      </pc:sldChg>
      <pc:sldChg chg="modSp add mod">
        <pc:chgData name="Ali, Syed Waqqas" userId="1b3a5f44-9498-4738-8c4e-8127257d744d" providerId="ADAL" clId="{FFEE2D67-A7FB-4823-B677-76D25811BE8B}" dt="2024-01-23T09:57:34.302" v="8050" actId="20577"/>
        <pc:sldMkLst>
          <pc:docMk/>
          <pc:sldMk cId="2427188798" sldId="329"/>
        </pc:sldMkLst>
        <pc:spChg chg="mod">
          <ac:chgData name="Ali, Syed Waqqas" userId="1b3a5f44-9498-4738-8c4e-8127257d744d" providerId="ADAL" clId="{FFEE2D67-A7FB-4823-B677-76D25811BE8B}" dt="2024-01-23T09:57:18.271" v="8016" actId="20577"/>
          <ac:spMkLst>
            <pc:docMk/>
            <pc:sldMk cId="2427188798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7:34.302" v="8050" actId="20577"/>
          <ac:spMkLst>
            <pc:docMk/>
            <pc:sldMk cId="2427188798" sldId="32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838375157" sldId="330"/>
        </pc:sldMkLst>
      </pc:sldChg>
      <pc:sldChg chg="modSp add mod">
        <pc:chgData name="Ali, Syed Waqqas" userId="1b3a5f44-9498-4738-8c4e-8127257d744d" providerId="ADAL" clId="{FFEE2D67-A7FB-4823-B677-76D25811BE8B}" dt="2024-01-23T10:07:07.510" v="8553" actId="2711"/>
        <pc:sldMkLst>
          <pc:docMk/>
          <pc:sldMk cId="1009290015" sldId="330"/>
        </pc:sldMkLst>
        <pc:spChg chg="mod">
          <ac:chgData name="Ali, Syed Waqqas" userId="1b3a5f44-9498-4738-8c4e-8127257d744d" providerId="ADAL" clId="{FFEE2D67-A7FB-4823-B677-76D25811BE8B}" dt="2024-01-23T10:04:30.458" v="8399" actId="20577"/>
          <ac:spMkLst>
            <pc:docMk/>
            <pc:sldMk cId="1009290015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7:07.510" v="8553" actId="2711"/>
          <ac:spMkLst>
            <pc:docMk/>
            <pc:sldMk cId="1009290015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12:32.623" v="8959" actId="20577"/>
        <pc:sldMkLst>
          <pc:docMk/>
          <pc:sldMk cId="522826630" sldId="331"/>
        </pc:sldMkLst>
        <pc:spChg chg="mod">
          <ac:chgData name="Ali, Syed Waqqas" userId="1b3a5f44-9498-4738-8c4e-8127257d744d" providerId="ADAL" clId="{FFEE2D67-A7FB-4823-B677-76D25811BE8B}" dt="2024-01-23T10:07:44.360" v="8562" actId="20577"/>
          <ac:spMkLst>
            <pc:docMk/>
            <pc:sldMk cId="522826630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12:32.623" v="8959" actId="20577"/>
          <ac:spMkLst>
            <pc:docMk/>
            <pc:sldMk cId="522826630" sldId="33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9:12.233" v="8844" actId="20577"/>
          <ac:spMkLst>
            <pc:docMk/>
            <pc:sldMk cId="522826630" sldId="331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30:33.971" v="9263" actId="20577"/>
        <pc:sldMkLst>
          <pc:docMk/>
          <pc:sldMk cId="3386322477" sldId="332"/>
        </pc:sldMkLst>
        <pc:spChg chg="mod">
          <ac:chgData name="Ali, Syed Waqqas" userId="1b3a5f44-9498-4738-8c4e-8127257d744d" providerId="ADAL" clId="{FFEE2D67-A7FB-4823-B677-76D25811BE8B}" dt="2024-01-23T10:30:31.907" v="9262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33.971" v="9263" actId="20577"/>
          <ac:spMkLst>
            <pc:docMk/>
            <pc:sldMk cId="3386322477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34:05.726" v="9353" actId="20577"/>
        <pc:sldMkLst>
          <pc:docMk/>
          <pc:sldMk cId="2101431538" sldId="333"/>
        </pc:sldMkLst>
        <pc:spChg chg="mod">
          <ac:chgData name="Ali, Syed Waqqas" userId="1b3a5f44-9498-4738-8c4e-8127257d744d" providerId="ADAL" clId="{FFEE2D67-A7FB-4823-B677-76D25811BE8B}" dt="2024-01-23T10:34:05.726" v="9353" actId="20577"/>
          <ac:spMkLst>
            <pc:docMk/>
            <pc:sldMk cId="2101431538" sldId="33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FFEE2D67-A7FB-4823-B677-76D25811BE8B}" dt="2024-01-23T10:42:19.439" v="9627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FFEE2D67-A7FB-4823-B677-76D25811BE8B}" dt="2024-01-23T10:41:49.856" v="9518" actId="20577"/>
          <ac:spMkLst>
            <pc:docMk/>
            <pc:sldMk cId="2409605237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2:19.439" v="9627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FFEE2D67-A7FB-4823-B677-76D25811BE8B}" dt="2024-01-23T10:39:30.950" v="9434" actId="47"/>
        <pc:sldMkLst>
          <pc:docMk/>
          <pc:sldMk cId="3639414121" sldId="334"/>
        </pc:sldMkLst>
        <pc:spChg chg="mod">
          <ac:chgData name="Ali, Syed Waqqas" userId="1b3a5f44-9498-4738-8c4e-8127257d744d" providerId="ADAL" clId="{FFEE2D67-A7FB-4823-B677-76D25811BE8B}" dt="2024-01-23T10:38:21.836" v="9410" actId="20577"/>
          <ac:spMkLst>
            <pc:docMk/>
            <pc:sldMk cId="3639414121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8:28.469" v="9433" actId="20577"/>
          <ac:spMkLst>
            <pc:docMk/>
            <pc:sldMk cId="3639414121" sldId="33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3:43.582" v="9717" actId="122"/>
        <pc:sldMkLst>
          <pc:docMk/>
          <pc:sldMk cId="281419329" sldId="335"/>
        </pc:sldMkLst>
        <pc:spChg chg="mod">
          <ac:chgData name="Ali, Syed Waqqas" userId="1b3a5f44-9498-4738-8c4e-8127257d744d" providerId="ADAL" clId="{FFEE2D67-A7FB-4823-B677-76D25811BE8B}" dt="2024-01-23T10:43:43.582" v="9717" actId="122"/>
          <ac:spMkLst>
            <pc:docMk/>
            <pc:sldMk cId="281419329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7:05.787" v="10127" actId="20577"/>
        <pc:sldMkLst>
          <pc:docMk/>
          <pc:sldMk cId="332912580" sldId="336"/>
        </pc:sldMkLst>
        <pc:spChg chg="mod">
          <ac:chgData name="Ali, Syed Waqqas" userId="1b3a5f44-9498-4738-8c4e-8127257d744d" providerId="ADAL" clId="{FFEE2D67-A7FB-4823-B677-76D25811BE8B}" dt="2024-01-23T10:45:10.637" v="9754" actId="20577"/>
          <ac:spMkLst>
            <pc:docMk/>
            <pc:sldMk cId="33291258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6:54.322" v="10116" actId="20577"/>
          <ac:spMkLst>
            <pc:docMk/>
            <pc:sldMk cId="332912580" sldId="33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47:05.787" v="10127" actId="20577"/>
          <ac:spMkLst>
            <pc:docMk/>
            <pc:sldMk cId="332912580" sldId="33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51:05.017" v="10769" actId="27636"/>
        <pc:sldMkLst>
          <pc:docMk/>
          <pc:sldMk cId="852373297" sldId="337"/>
        </pc:sldMkLst>
        <pc:spChg chg="mod">
          <ac:chgData name="Ali, Syed Waqqas" userId="1b3a5f44-9498-4738-8c4e-8127257d744d" providerId="ADAL" clId="{FFEE2D67-A7FB-4823-B677-76D25811BE8B}" dt="2024-01-23T10:47:59.705" v="10183" actId="20577"/>
          <ac:spMkLst>
            <pc:docMk/>
            <pc:sldMk cId="852373297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51:05.017" v="10769" actId="27636"/>
          <ac:spMkLst>
            <pc:docMk/>
            <pc:sldMk cId="852373297" sldId="3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04:36.092" v="11233" actId="20577"/>
        <pc:sldMkLst>
          <pc:docMk/>
          <pc:sldMk cId="2071816239" sldId="338"/>
        </pc:sldMkLst>
        <pc:spChg chg="mod">
          <ac:chgData name="Ali, Syed Waqqas" userId="1b3a5f44-9498-4738-8c4e-8127257d744d" providerId="ADAL" clId="{FFEE2D67-A7FB-4823-B677-76D25811BE8B}" dt="2024-01-23T11:02:52.961" v="10804" actId="20577"/>
          <ac:spMkLst>
            <pc:docMk/>
            <pc:sldMk cId="2071816239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04:36.092" v="11233" actId="20577"/>
          <ac:spMkLst>
            <pc:docMk/>
            <pc:sldMk cId="2071816239" sldId="33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06:01.049" v="11285" actId="20577"/>
        <pc:sldMkLst>
          <pc:docMk/>
          <pc:sldMk cId="4008078888" sldId="339"/>
        </pc:sldMkLst>
        <pc:spChg chg="mod">
          <ac:chgData name="Ali, Syed Waqqas" userId="1b3a5f44-9498-4738-8c4e-8127257d744d" providerId="ADAL" clId="{FFEE2D67-A7FB-4823-B677-76D25811BE8B}" dt="2024-01-23T11:05:38.275" v="11276" actId="20577"/>
          <ac:spMkLst>
            <pc:docMk/>
            <pc:sldMk cId="4008078888" sldId="339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5:30.753" v="11235" actId="22"/>
          <ac:spMkLst>
            <pc:docMk/>
            <pc:sldMk cId="4008078888" sldId="339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06:01.049" v="11285" actId="20577"/>
          <ac:spMkLst>
            <pc:docMk/>
            <pc:sldMk cId="4008078888" sldId="339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FFEE2D67-A7FB-4823-B677-76D25811BE8B}" dt="2024-01-23T11:05:30.753" v="11235" actId="22"/>
          <ac:picMkLst>
            <pc:docMk/>
            <pc:sldMk cId="4008078888" sldId="339"/>
            <ac:picMk id="10" creationId="{B2EDE96E-6673-EEE4-AEA1-0339C59AE7C8}"/>
          </ac:picMkLst>
        </pc:picChg>
      </pc:sldChg>
      <pc:sldChg chg="addSp delSp modSp add mod">
        <pc:chgData name="Ali, Syed Waqqas" userId="1b3a5f44-9498-4738-8c4e-8127257d744d" providerId="ADAL" clId="{FFEE2D67-A7FB-4823-B677-76D25811BE8B}" dt="2024-01-23T11:07:52.912" v="11351" actId="22"/>
        <pc:sldMkLst>
          <pc:docMk/>
          <pc:sldMk cId="4002241484" sldId="340"/>
        </pc:sldMkLst>
        <pc:spChg chg="mod">
          <ac:chgData name="Ali, Syed Waqqas" userId="1b3a5f44-9498-4738-8c4e-8127257d744d" providerId="ADAL" clId="{FFEE2D67-A7FB-4823-B677-76D25811BE8B}" dt="2024-01-23T11:07:35.252" v="11350" actId="27636"/>
          <ac:spMkLst>
            <pc:docMk/>
            <pc:sldMk cId="4002241484" sldId="340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7:52.912" v="11351" actId="22"/>
          <ac:spMkLst>
            <pc:docMk/>
            <pc:sldMk cId="4002241484" sldId="340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FFEE2D67-A7FB-4823-B677-76D25811BE8B}" dt="2024-01-23T11:07:52.912" v="11351" actId="22"/>
          <ac:picMkLst>
            <pc:docMk/>
            <pc:sldMk cId="4002241484" sldId="340"/>
            <ac:picMk id="10" creationId="{CAEA152D-EC67-6029-2487-11F1423B2E74}"/>
          </ac:picMkLst>
        </pc:picChg>
      </pc:sldChg>
      <pc:sldChg chg="modSp add mod">
        <pc:chgData name="Ali, Syed Waqqas" userId="1b3a5f44-9498-4738-8c4e-8127257d744d" providerId="ADAL" clId="{FFEE2D67-A7FB-4823-B677-76D25811BE8B}" dt="2024-01-23T11:10:24.701" v="11589" actId="20577"/>
        <pc:sldMkLst>
          <pc:docMk/>
          <pc:sldMk cId="3569551083" sldId="341"/>
        </pc:sldMkLst>
        <pc:spChg chg="mod">
          <ac:chgData name="Ali, Syed Waqqas" userId="1b3a5f44-9498-4738-8c4e-8127257d744d" providerId="ADAL" clId="{FFEE2D67-A7FB-4823-B677-76D25811BE8B}" dt="2024-01-23T11:09:37.854" v="11387" actId="20577"/>
          <ac:spMkLst>
            <pc:docMk/>
            <pc:sldMk cId="3569551083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10:24.701" v="11589" actId="20577"/>
          <ac:spMkLst>
            <pc:docMk/>
            <pc:sldMk cId="3569551083" sldId="34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11:23.670" v="11625" actId="20577"/>
        <pc:sldMkLst>
          <pc:docMk/>
          <pc:sldMk cId="4206285233" sldId="342"/>
        </pc:sldMkLst>
        <pc:spChg chg="mod">
          <ac:chgData name="Ali, Syed Waqqas" userId="1b3a5f44-9498-4738-8c4e-8127257d744d" providerId="ADAL" clId="{FFEE2D67-A7FB-4823-B677-76D25811BE8B}" dt="2024-01-23T11:11:23.670" v="11625" actId="20577"/>
          <ac:spMkLst>
            <pc:docMk/>
            <pc:sldMk cId="4206285233" sldId="342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27:32.881" v="12135" actId="207"/>
        <pc:sldMkLst>
          <pc:docMk/>
          <pc:sldMk cId="2731668680" sldId="343"/>
        </pc:sldMkLst>
        <pc:spChg chg="mod">
          <ac:chgData name="Ali, Syed Waqqas" userId="1b3a5f44-9498-4738-8c4e-8127257d744d" providerId="ADAL" clId="{FFEE2D67-A7FB-4823-B677-76D25811BE8B}" dt="2024-01-23T11:20:22.639" v="11642" actId="20577"/>
          <ac:spMkLst>
            <pc:docMk/>
            <pc:sldMk cId="2731668680" sldId="343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FFEE2D67-A7FB-4823-B677-76D25811BE8B}" dt="2024-01-23T11:27:32.881" v="12135" actId="207"/>
          <ac:spMkLst>
            <pc:docMk/>
            <pc:sldMk cId="2731668680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26:29.700" v="12134" actId="20577"/>
          <ac:spMkLst>
            <pc:docMk/>
            <pc:sldMk cId="2731668680" sldId="343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3T11:25:39.540" v="12036" actId="478"/>
          <ac:spMkLst>
            <pc:docMk/>
            <pc:sldMk cId="2731668680" sldId="343"/>
            <ac:spMk id="10" creationId="{39223326-366D-3A4E-171D-417665348D84}"/>
          </ac:spMkLst>
        </pc:spChg>
      </pc:sldChg>
      <pc:sldChg chg="modSp add mod">
        <pc:chgData name="Ali, Syed Waqqas" userId="1b3a5f44-9498-4738-8c4e-8127257d744d" providerId="ADAL" clId="{FFEE2D67-A7FB-4823-B677-76D25811BE8B}" dt="2024-01-23T11:28:56.384" v="12239" actId="20577"/>
        <pc:sldMkLst>
          <pc:docMk/>
          <pc:sldMk cId="398914719" sldId="344"/>
        </pc:sldMkLst>
        <pc:spChg chg="mod">
          <ac:chgData name="Ali, Syed Waqqas" userId="1b3a5f44-9498-4738-8c4e-8127257d744d" providerId="ADAL" clId="{FFEE2D67-A7FB-4823-B677-76D25811BE8B}" dt="2024-01-23T11:27:51.845" v="12146" actId="20577"/>
          <ac:spMkLst>
            <pc:docMk/>
            <pc:sldMk cId="398914719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28:56.384" v="12239" actId="20577"/>
          <ac:spMkLst>
            <pc:docMk/>
            <pc:sldMk cId="398914719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36:21.647" v="12849" actId="20577"/>
        <pc:sldMkLst>
          <pc:docMk/>
          <pc:sldMk cId="521320419" sldId="345"/>
        </pc:sldMkLst>
        <pc:spChg chg="mod">
          <ac:chgData name="Ali, Syed Waqqas" userId="1b3a5f44-9498-4738-8c4e-8127257d744d" providerId="ADAL" clId="{FFEE2D67-A7FB-4823-B677-76D25811BE8B}" dt="2024-01-23T11:29:22.109" v="12248" actId="20577"/>
          <ac:spMkLst>
            <pc:docMk/>
            <pc:sldMk cId="52132041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36:21.647" v="12849" actId="20577"/>
          <ac:spMkLst>
            <pc:docMk/>
            <pc:sldMk cId="521320419" sldId="34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30:42.871" v="12417" actId="20577"/>
          <ac:spMkLst>
            <pc:docMk/>
            <pc:sldMk cId="521320419" sldId="345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1:40:25.634" v="13333" actId="20577"/>
        <pc:sldMkLst>
          <pc:docMk/>
          <pc:sldMk cId="1000741498" sldId="346"/>
        </pc:sldMkLst>
        <pc:spChg chg="mod">
          <ac:chgData name="Ali, Syed Waqqas" userId="1b3a5f44-9498-4738-8c4e-8127257d744d" providerId="ADAL" clId="{FFEE2D67-A7FB-4823-B677-76D25811BE8B}" dt="2024-01-23T11:37:07.060" v="12883" actId="20577"/>
          <ac:spMkLst>
            <pc:docMk/>
            <pc:sldMk cId="1000741498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0:25.634" v="13333" actId="20577"/>
          <ac:spMkLst>
            <pc:docMk/>
            <pc:sldMk cId="1000741498" sldId="34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42:15.910" v="13425" actId="20577"/>
        <pc:sldMkLst>
          <pc:docMk/>
          <pc:sldMk cId="3410420799" sldId="347"/>
        </pc:sldMkLst>
        <pc:spChg chg="mod">
          <ac:chgData name="Ali, Syed Waqqas" userId="1b3a5f44-9498-4738-8c4e-8127257d744d" providerId="ADAL" clId="{FFEE2D67-A7FB-4823-B677-76D25811BE8B}" dt="2024-01-23T11:41:44.136" v="13347" actId="20577"/>
          <ac:spMkLst>
            <pc:docMk/>
            <pc:sldMk cId="3410420799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2:15.910" v="13425" actId="20577"/>
          <ac:spMkLst>
            <pc:docMk/>
            <pc:sldMk cId="3410420799" sldId="34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846D3694-BF8F-444E-811B-81E7295FF8C9}"/>
    <pc:docChg chg="undo custSel addSld delSld modSld sldOrd">
      <pc:chgData name="Ali, Syed Waqqas" userId="1b3a5f44-9498-4738-8c4e-8127257d744d" providerId="ADAL" clId="{846D3694-BF8F-444E-811B-81E7295FF8C9}" dt="2024-01-18T17:55:33.702" v="9845" actId="20577"/>
      <pc:docMkLst>
        <pc:docMk/>
      </pc:docMkLst>
      <pc:sldChg chg="modSp mod">
        <pc:chgData name="Ali, Syed Waqqas" userId="1b3a5f44-9498-4738-8c4e-8127257d744d" providerId="ADAL" clId="{846D3694-BF8F-444E-811B-81E7295FF8C9}" dt="2024-01-18T17:55:33.702" v="9845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46D3694-BF8F-444E-811B-81E7295FF8C9}" dt="2024-01-18T17:55:33.702" v="9845" actId="20577"/>
          <ac:spMkLst>
            <pc:docMk/>
            <pc:sldMk cId="934841674" sldId="256"/>
            <ac:spMk id="3" creationId="{EDA51176-E25E-ED77-CF76-5626FE212321}"/>
          </ac:spMkLst>
        </pc:spChg>
        <pc:spChg chg="mod">
          <ac:chgData name="Ali, Syed Waqqas" userId="1b3a5f44-9498-4738-8c4e-8127257d744d" providerId="ADAL" clId="{846D3694-BF8F-444E-811B-81E7295FF8C9}" dt="2024-01-18T16:50:43.954" v="5469" actId="207"/>
          <ac:spMkLst>
            <pc:docMk/>
            <pc:sldMk cId="934841674" sldId="256"/>
            <ac:spMk id="5" creationId="{5048F0B2-8CE2-B056-CCD2-5895CDD6F419}"/>
          </ac:spMkLst>
        </pc:spChg>
      </pc:sldChg>
      <pc:sldChg chg="modSp mod">
        <pc:chgData name="Ali, Syed Waqqas" userId="1b3a5f44-9498-4738-8c4e-8127257d744d" providerId="ADAL" clId="{846D3694-BF8F-444E-811B-81E7295FF8C9}" dt="2024-01-18T16:50:17.951" v="5462" actId="207"/>
        <pc:sldMkLst>
          <pc:docMk/>
          <pc:sldMk cId="3375649757" sldId="257"/>
        </pc:sldMkLst>
        <pc:spChg chg="mod">
          <ac:chgData name="Ali, Syed Waqqas" userId="1b3a5f44-9498-4738-8c4e-8127257d744d" providerId="ADAL" clId="{846D3694-BF8F-444E-811B-81E7295FF8C9}" dt="2024-01-18T16:50:17.951" v="5462" actId="207"/>
          <ac:spMkLst>
            <pc:docMk/>
            <pc:sldMk cId="3375649757" sldId="257"/>
            <ac:spMk id="5" creationId="{84070DAF-A54A-67E3-02AB-4A9EB8559948}"/>
          </ac:spMkLst>
        </pc:spChg>
      </pc:sldChg>
      <pc:sldChg chg="modSp mod">
        <pc:chgData name="Ali, Syed Waqqas" userId="1b3a5f44-9498-4738-8c4e-8127257d744d" providerId="ADAL" clId="{846D3694-BF8F-444E-811B-81E7295FF8C9}" dt="2024-01-18T16:50:22.453" v="5463" actId="207"/>
        <pc:sldMkLst>
          <pc:docMk/>
          <pc:sldMk cId="1030270756" sldId="260"/>
        </pc:sldMkLst>
        <pc:spChg chg="mod">
          <ac:chgData name="Ali, Syed Waqqas" userId="1b3a5f44-9498-4738-8c4e-8127257d744d" providerId="ADAL" clId="{846D3694-BF8F-444E-811B-81E7295FF8C9}" dt="2024-01-18T16:50:22.453" v="5463" actId="207"/>
          <ac:spMkLst>
            <pc:docMk/>
            <pc:sldMk cId="1030270756" sldId="260"/>
            <ac:spMk id="6" creationId="{B25811E3-BB58-E940-888A-5FAFF3A41C4B}"/>
          </ac:spMkLst>
        </pc:spChg>
      </pc:sldChg>
      <pc:sldChg chg="modSp mod">
        <pc:chgData name="Ali, Syed Waqqas" userId="1b3a5f44-9498-4738-8c4e-8127257d744d" providerId="ADAL" clId="{846D3694-BF8F-444E-811B-81E7295FF8C9}" dt="2024-01-18T16:50:28.638" v="5465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846D3694-BF8F-444E-811B-81E7295FF8C9}" dt="2024-01-18T16:50:28.638" v="5465" actId="207"/>
          <ac:spMkLst>
            <pc:docMk/>
            <pc:sldMk cId="2417431575" sldId="271"/>
            <ac:spMk id="5" creationId="{C0F2E010-F68E-60F4-DE1F-CC41804AF146}"/>
          </ac:spMkLst>
        </pc:spChg>
      </pc:sldChg>
      <pc:sldChg chg="modSp mod">
        <pc:chgData name="Ali, Syed Waqqas" userId="1b3a5f44-9498-4738-8c4e-8127257d744d" providerId="ADAL" clId="{846D3694-BF8F-444E-811B-81E7295FF8C9}" dt="2024-01-18T16:50:25.209" v="5464" actId="207"/>
        <pc:sldMkLst>
          <pc:docMk/>
          <pc:sldMk cId="3992384185" sldId="288"/>
        </pc:sldMkLst>
        <pc:spChg chg="mod">
          <ac:chgData name="Ali, Syed Waqqas" userId="1b3a5f44-9498-4738-8c4e-8127257d744d" providerId="ADAL" clId="{846D3694-BF8F-444E-811B-81E7295FF8C9}" dt="2024-01-18T16:50:25.209" v="5464" actId="207"/>
          <ac:spMkLst>
            <pc:docMk/>
            <pc:sldMk cId="3992384185" sldId="288"/>
            <ac:spMk id="8" creationId="{03021806-CB1F-A692-493A-4EEE86C80E7F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77196264" sldId="289"/>
        </pc:sldMkLst>
      </pc:sldChg>
      <pc:sldChg chg="modSp add mod">
        <pc:chgData name="Ali, Syed Waqqas" userId="1b3a5f44-9498-4738-8c4e-8127257d744d" providerId="ADAL" clId="{846D3694-BF8F-444E-811B-81E7295FF8C9}" dt="2024-01-18T17:41:07.650" v="9475"/>
        <pc:sldMkLst>
          <pc:docMk/>
          <pc:sldMk cId="3874175370" sldId="289"/>
        </pc:sldMkLst>
        <pc:spChg chg="mod">
          <ac:chgData name="Ali, Syed Waqqas" userId="1b3a5f44-9498-4738-8c4e-8127257d744d" providerId="ADAL" clId="{846D3694-BF8F-444E-811B-81E7295FF8C9}" dt="2024-01-18T15:13:39.335" v="13" actId="20577"/>
          <ac:spMkLst>
            <pc:docMk/>
            <pc:sldMk cId="3874175370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07.650" v="9475"/>
          <ac:spMkLst>
            <pc:docMk/>
            <pc:sldMk cId="3874175370" sldId="28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7.302" v="5470" actId="207"/>
          <ac:spMkLst>
            <pc:docMk/>
            <pc:sldMk cId="3874175370" sldId="289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63507995" sldId="290"/>
        </pc:sldMkLst>
      </pc:sldChg>
      <pc:sldChg chg="modSp add mod">
        <pc:chgData name="Ali, Syed Waqqas" userId="1b3a5f44-9498-4738-8c4e-8127257d744d" providerId="ADAL" clId="{846D3694-BF8F-444E-811B-81E7295FF8C9}" dt="2024-01-18T16:50:53.180" v="5472" actId="207"/>
        <pc:sldMkLst>
          <pc:docMk/>
          <pc:sldMk cId="4193791558" sldId="290"/>
        </pc:sldMkLst>
        <pc:spChg chg="mod">
          <ac:chgData name="Ali, Syed Waqqas" userId="1b3a5f44-9498-4738-8c4e-8127257d744d" providerId="ADAL" clId="{846D3694-BF8F-444E-811B-81E7295FF8C9}" dt="2024-01-18T15:14:42.589" v="151" actId="20577"/>
          <ac:spMkLst>
            <pc:docMk/>
            <pc:sldMk cId="4193791558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17:45.979" v="499" actId="2711"/>
          <ac:spMkLst>
            <pc:docMk/>
            <pc:sldMk cId="4193791558" sldId="29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3.180" v="5472" actId="207"/>
          <ac:spMkLst>
            <pc:docMk/>
            <pc:sldMk cId="4193791558" sldId="290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16525457" sldId="291"/>
        </pc:sldMkLst>
      </pc:sldChg>
      <pc:sldChg chg="modSp add mod ord">
        <pc:chgData name="Ali, Syed Waqqas" userId="1b3a5f44-9498-4738-8c4e-8127257d744d" providerId="ADAL" clId="{846D3694-BF8F-444E-811B-81E7295FF8C9}" dt="2024-01-18T17:41:27.192" v="9498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846D3694-BF8F-444E-811B-81E7295FF8C9}" dt="2024-01-18T15:18:05.589" v="518" actId="20577"/>
          <ac:spMkLst>
            <pc:docMk/>
            <pc:sldMk cId="2073216080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27.192" v="9498" actId="20577"/>
          <ac:spMkLst>
            <pc:docMk/>
            <pc:sldMk cId="2073216080" sldId="29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9.836" v="5471" actId="207"/>
          <ac:spMkLst>
            <pc:docMk/>
            <pc:sldMk cId="2073216080" sldId="29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32888033" sldId="292"/>
        </pc:sldMkLst>
      </pc:sldChg>
      <pc:sldChg chg="modSp add del mod">
        <pc:chgData name="Ali, Syed Waqqas" userId="1b3a5f44-9498-4738-8c4e-8127257d744d" providerId="ADAL" clId="{846D3694-BF8F-444E-811B-81E7295FF8C9}" dt="2024-01-18T15:21:29.982" v="968" actId="47"/>
        <pc:sldMkLst>
          <pc:docMk/>
          <pc:sldMk cId="3141829161" sldId="292"/>
        </pc:sldMkLst>
        <pc:spChg chg="mod">
          <ac:chgData name="Ali, Syed Waqqas" userId="1b3a5f44-9498-4738-8c4e-8127257d744d" providerId="ADAL" clId="{846D3694-BF8F-444E-811B-81E7295FF8C9}" dt="2024-01-18T15:19:42.020" v="896" actId="20577"/>
          <ac:spMkLst>
            <pc:docMk/>
            <pc:sldMk cId="3141829161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20:48.163" v="967" actId="20577"/>
          <ac:spMkLst>
            <pc:docMk/>
            <pc:sldMk cId="3141829161" sldId="2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6:50:57.290" v="5473" actId="207"/>
        <pc:sldMkLst>
          <pc:docMk/>
          <pc:sldMk cId="3523546529" sldId="292"/>
        </pc:sldMkLst>
        <pc:spChg chg="mod">
          <ac:chgData name="Ali, Syed Waqqas" userId="1b3a5f44-9498-4738-8c4e-8127257d744d" providerId="ADAL" clId="{846D3694-BF8F-444E-811B-81E7295FF8C9}" dt="2024-01-18T15:21:43.765" v="998" actId="20577"/>
          <ac:spMkLst>
            <pc:docMk/>
            <pc:sldMk cId="3523546529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7:22.747" v="3114" actId="2711"/>
          <ac:spMkLst>
            <pc:docMk/>
            <pc:sldMk cId="3523546529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7.290" v="5473" actId="207"/>
          <ac:spMkLst>
            <pc:docMk/>
            <pc:sldMk cId="3523546529" sldId="29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95049281" sldId="293"/>
        </pc:sldMkLst>
      </pc:sldChg>
      <pc:sldChg chg="modSp add mod">
        <pc:chgData name="Ali, Syed Waqqas" userId="1b3a5f44-9498-4738-8c4e-8127257d744d" providerId="ADAL" clId="{846D3694-BF8F-444E-811B-81E7295FF8C9}" dt="2024-01-18T16:51:00.060" v="5474" actId="207"/>
        <pc:sldMkLst>
          <pc:docMk/>
          <pc:sldMk cId="922221259" sldId="293"/>
        </pc:sldMkLst>
        <pc:spChg chg="mod">
          <ac:chgData name="Ali, Syed Waqqas" userId="1b3a5f44-9498-4738-8c4e-8127257d744d" providerId="ADAL" clId="{846D3694-BF8F-444E-811B-81E7295FF8C9}" dt="2024-01-18T15:24:47.835" v="1614" actId="20577"/>
          <ac:spMkLst>
            <pc:docMk/>
            <pc:sldMk cId="922221259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6:00.724" v="3012" actId="207"/>
          <ac:spMkLst>
            <pc:docMk/>
            <pc:sldMk cId="922221259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0.060" v="5474" actId="207"/>
          <ac:spMkLst>
            <pc:docMk/>
            <pc:sldMk cId="922221259" sldId="29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0.169" v="5477" actId="207"/>
        <pc:sldMkLst>
          <pc:docMk/>
          <pc:sldMk cId="1904540098" sldId="294"/>
        </pc:sldMkLst>
        <pc:spChg chg="mod">
          <ac:chgData name="Ali, Syed Waqqas" userId="1b3a5f44-9498-4738-8c4e-8127257d744d" providerId="ADAL" clId="{846D3694-BF8F-444E-811B-81E7295FF8C9}" dt="2024-01-18T16:17:35.794" v="4975" actId="20577"/>
          <ac:spMkLst>
            <pc:docMk/>
            <pc:sldMk cId="1904540098" sldId="294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17:44.071" v="5032" actId="20577"/>
          <ac:spMkLst>
            <pc:docMk/>
            <pc:sldMk cId="1904540098" sldId="294"/>
            <ac:spMk id="3" creationId="{9E2D5A4E-DA17-E69B-4A49-20131568FACA}"/>
          </ac:spMkLst>
        </pc:spChg>
        <pc:spChg chg="mod">
          <ac:chgData name="Ali, Syed Waqqas" userId="1b3a5f44-9498-4738-8c4e-8127257d744d" providerId="ADAL" clId="{846D3694-BF8F-444E-811B-81E7295FF8C9}" dt="2024-01-18T16:51:10.169" v="5477" actId="207"/>
          <ac:spMkLst>
            <pc:docMk/>
            <pc:sldMk cId="1904540098" sldId="294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80831577" sldId="294"/>
        </pc:sldMkLst>
      </pc:sldChg>
      <pc:sldChg chg="modSp add del mod">
        <pc:chgData name="Ali, Syed Waqqas" userId="1b3a5f44-9498-4738-8c4e-8127257d744d" providerId="ADAL" clId="{846D3694-BF8F-444E-811B-81E7295FF8C9}" dt="2024-01-18T15:30:34.798" v="2431" actId="47"/>
        <pc:sldMkLst>
          <pc:docMk/>
          <pc:sldMk cId="2352680778" sldId="294"/>
        </pc:sldMkLst>
        <pc:spChg chg="mod">
          <ac:chgData name="Ali, Syed Waqqas" userId="1b3a5f44-9498-4738-8c4e-8127257d744d" providerId="ADAL" clId="{846D3694-BF8F-444E-811B-81E7295FF8C9}" dt="2024-01-18T15:30:32.594" v="2430" actId="20577"/>
          <ac:spMkLst>
            <pc:docMk/>
            <pc:sldMk cId="2352680778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80095355" sldId="295"/>
        </pc:sldMkLst>
      </pc:sldChg>
      <pc:sldChg chg="modSp add mod">
        <pc:chgData name="Ali, Syed Waqqas" userId="1b3a5f44-9498-4738-8c4e-8127257d744d" providerId="ADAL" clId="{846D3694-BF8F-444E-811B-81E7295FF8C9}" dt="2024-01-18T17:44:03.401" v="9501"/>
        <pc:sldMkLst>
          <pc:docMk/>
          <pc:sldMk cId="1614255406" sldId="295"/>
        </pc:sldMkLst>
        <pc:spChg chg="mod">
          <ac:chgData name="Ali, Syed Waqqas" userId="1b3a5f44-9498-4738-8c4e-8127257d744d" providerId="ADAL" clId="{846D3694-BF8F-444E-811B-81E7295FF8C9}" dt="2024-01-18T15:50:36.626" v="3314" actId="20577"/>
          <ac:spMkLst>
            <pc:docMk/>
            <pc:sldMk cId="1614255406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4:03.401" v="9501"/>
          <ac:spMkLst>
            <pc:docMk/>
            <pc:sldMk cId="1614255406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3.714" v="5478" actId="207"/>
          <ac:spMkLst>
            <pc:docMk/>
            <pc:sldMk cId="1614255406" sldId="29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14.504" v="4328" actId="20577"/>
          <ac:spMkLst>
            <pc:docMk/>
            <pc:sldMk cId="1614255406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81770450" sldId="296"/>
        </pc:sldMkLst>
      </pc:sldChg>
      <pc:sldChg chg="modSp add mod">
        <pc:chgData name="Ali, Syed Waqqas" userId="1b3a5f44-9498-4738-8c4e-8127257d744d" providerId="ADAL" clId="{846D3694-BF8F-444E-811B-81E7295FF8C9}" dt="2024-01-18T16:51:04.861" v="5475" actId="207"/>
        <pc:sldMkLst>
          <pc:docMk/>
          <pc:sldMk cId="3858720189" sldId="296"/>
        </pc:sldMkLst>
        <pc:spChg chg="mod">
          <ac:chgData name="Ali, Syed Waqqas" userId="1b3a5f44-9498-4738-8c4e-8127257d744d" providerId="ADAL" clId="{846D3694-BF8F-444E-811B-81E7295FF8C9}" dt="2024-01-18T15:46:04.693" v="3013" actId="207"/>
          <ac:spMkLst>
            <pc:docMk/>
            <pc:sldMk cId="3858720189" sldId="296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4.861" v="5475" actId="207"/>
          <ac:spMkLst>
            <pc:docMk/>
            <pc:sldMk cId="3858720189" sldId="296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68700599" sldId="297"/>
        </pc:sldMkLst>
      </pc:sldChg>
      <pc:sldChg chg="modSp add mod">
        <pc:chgData name="Ali, Syed Waqqas" userId="1b3a5f44-9498-4738-8c4e-8127257d744d" providerId="ADAL" clId="{846D3694-BF8F-444E-811B-81E7295FF8C9}" dt="2024-01-18T17:44:19.727" v="9508" actId="20577"/>
        <pc:sldMkLst>
          <pc:docMk/>
          <pc:sldMk cId="3685801888" sldId="297"/>
        </pc:sldMkLst>
        <pc:spChg chg="mod">
          <ac:chgData name="Ali, Syed Waqqas" userId="1b3a5f44-9498-4738-8c4e-8127257d744d" providerId="ADAL" clId="{846D3694-BF8F-444E-811B-81E7295FF8C9}" dt="2024-01-18T17:44:19.727" v="9508" actId="20577"/>
          <ac:spMkLst>
            <pc:docMk/>
            <pc:sldMk cId="3685801888" sldId="29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6.578" v="5479" actId="207"/>
          <ac:spMkLst>
            <pc:docMk/>
            <pc:sldMk cId="3685801888" sldId="297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9.039" v="4320" actId="20577"/>
          <ac:spMkLst>
            <pc:docMk/>
            <pc:sldMk cId="3685801888" sldId="29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9.309" v="5480" actId="207"/>
        <pc:sldMkLst>
          <pc:docMk/>
          <pc:sldMk cId="204254112" sldId="298"/>
        </pc:sldMkLst>
        <pc:spChg chg="mod">
          <ac:chgData name="Ali, Syed Waqqas" userId="1b3a5f44-9498-4738-8c4e-8127257d744d" providerId="ADAL" clId="{846D3694-BF8F-444E-811B-81E7295FF8C9}" dt="2024-01-18T15:59:39.953" v="3531" actId="20577"/>
          <ac:spMkLst>
            <pc:docMk/>
            <pc:sldMk cId="20425411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1:03.572" v="4208"/>
          <ac:spMkLst>
            <pc:docMk/>
            <pc:sldMk cId="204254112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9.309" v="5480" actId="207"/>
          <ac:spMkLst>
            <pc:docMk/>
            <pc:sldMk cId="204254112" sldId="298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0.333" v="4312" actId="20577"/>
          <ac:spMkLst>
            <pc:docMk/>
            <pc:sldMk cId="204254112" sldId="298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27193585" sldId="2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75657555" sldId="299"/>
        </pc:sldMkLst>
      </pc:sldChg>
      <pc:sldChg chg="modSp add mod">
        <pc:chgData name="Ali, Syed Waqqas" userId="1b3a5f44-9498-4738-8c4e-8127257d744d" providerId="ADAL" clId="{846D3694-BF8F-444E-811B-81E7295FF8C9}" dt="2024-01-18T16:51:22.308" v="5481" actId="207"/>
        <pc:sldMkLst>
          <pc:docMk/>
          <pc:sldMk cId="3768557698" sldId="299"/>
        </pc:sldMkLst>
        <pc:spChg chg="mod">
          <ac:chgData name="Ali, Syed Waqqas" userId="1b3a5f44-9498-4738-8c4e-8127257d744d" providerId="ADAL" clId="{846D3694-BF8F-444E-811B-81E7295FF8C9}" dt="2024-01-18T16:10:45.209" v="4207" actId="20577"/>
          <ac:spMkLst>
            <pc:docMk/>
            <pc:sldMk cId="3768557698" sldId="29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2.308" v="5481" actId="207"/>
          <ac:spMkLst>
            <pc:docMk/>
            <pc:sldMk cId="3768557698" sldId="299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1:51.729" v="4289" actId="20577"/>
          <ac:spMkLst>
            <pc:docMk/>
            <pc:sldMk cId="3768557698" sldId="299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24.863" v="5482" actId="207"/>
        <pc:sldMkLst>
          <pc:docMk/>
          <pc:sldMk cId="522364143" sldId="300"/>
        </pc:sldMkLst>
        <pc:spChg chg="mod">
          <ac:chgData name="Ali, Syed Waqqas" userId="1b3a5f44-9498-4738-8c4e-8127257d744d" providerId="ADAL" clId="{846D3694-BF8F-444E-811B-81E7295FF8C9}" dt="2024-01-18T16:11:31.819" v="4230" actId="20577"/>
          <ac:spMkLst>
            <pc:docMk/>
            <pc:sldMk cId="522364143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8:53.728" v="5035" actId="27636"/>
          <ac:spMkLst>
            <pc:docMk/>
            <pc:sldMk cId="522364143" sldId="30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4.863" v="5482" actId="207"/>
          <ac:spMkLst>
            <pc:docMk/>
            <pc:sldMk cId="522364143" sldId="300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4:30" v="4599" actId="20577"/>
          <ac:spMkLst>
            <pc:docMk/>
            <pc:sldMk cId="522364143" sldId="300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38753135" sldId="300"/>
        </pc:sldMkLst>
      </pc:sldChg>
      <pc:sldChg chg="add del">
        <pc:chgData name="Ali, Syed Waqqas" userId="1b3a5f44-9498-4738-8c4e-8127257d744d" providerId="ADAL" clId="{846D3694-BF8F-444E-811B-81E7295FF8C9}" dt="2024-01-18T16:09:04.800" v="4113"/>
        <pc:sldMkLst>
          <pc:docMk/>
          <pc:sldMk cId="4032187753" sldId="300"/>
        </pc:sldMkLst>
      </pc:sldChg>
      <pc:sldChg chg="add del">
        <pc:chgData name="Ali, Syed Waqqas" userId="1b3a5f44-9498-4738-8c4e-8127257d744d" providerId="ADAL" clId="{846D3694-BF8F-444E-811B-81E7295FF8C9}" dt="2024-01-18T16:13:22.516" v="4525"/>
        <pc:sldMkLst>
          <pc:docMk/>
          <pc:sldMk cId="1100715240" sldId="301"/>
        </pc:sldMkLst>
      </pc:sldChg>
      <pc:sldChg chg="modSp add mod">
        <pc:chgData name="Ali, Syed Waqqas" userId="1b3a5f44-9498-4738-8c4e-8127257d744d" providerId="ADAL" clId="{846D3694-BF8F-444E-811B-81E7295FF8C9}" dt="2024-01-18T16:51:07.488" v="5476" actId="207"/>
        <pc:sldMkLst>
          <pc:docMk/>
          <pc:sldMk cId="2098290670" sldId="301"/>
        </pc:sldMkLst>
        <pc:spChg chg="mod">
          <ac:chgData name="Ali, Syed Waqqas" userId="1b3a5f44-9498-4738-8c4e-8127257d744d" providerId="ADAL" clId="{846D3694-BF8F-444E-811B-81E7295FF8C9}" dt="2024-01-18T16:16:29.790" v="4812" actId="20577"/>
          <ac:spMkLst>
            <pc:docMk/>
            <pc:sldMk cId="2098290670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7:19.037" v="4957" actId="20577"/>
          <ac:spMkLst>
            <pc:docMk/>
            <pc:sldMk cId="2098290670" sldId="30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7.488" v="5476" actId="207"/>
          <ac:spMkLst>
            <pc:docMk/>
            <pc:sldMk cId="2098290670" sldId="30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43992527" sldId="301"/>
        </pc:sldMkLst>
      </pc:sldChg>
      <pc:sldChg chg="modSp add mod">
        <pc:chgData name="Ali, Syed Waqqas" userId="1b3a5f44-9498-4738-8c4e-8127257d744d" providerId="ADAL" clId="{846D3694-BF8F-444E-811B-81E7295FF8C9}" dt="2024-01-18T16:50:40.184" v="5468" actId="207"/>
        <pc:sldMkLst>
          <pc:docMk/>
          <pc:sldMk cId="1465584035" sldId="302"/>
        </pc:sldMkLst>
        <pc:spChg chg="mod">
          <ac:chgData name="Ali, Syed Waqqas" userId="1b3a5f44-9498-4738-8c4e-8127257d744d" providerId="ADAL" clId="{846D3694-BF8F-444E-811B-81E7295FF8C9}" dt="2024-01-18T16:50:40.184" v="5468" actId="207"/>
          <ac:spMkLst>
            <pc:docMk/>
            <pc:sldMk cId="1465584035" sldId="30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3611319" sldId="302"/>
        </pc:sldMkLst>
      </pc:sldChg>
      <pc:sldChg chg="modSp add mod">
        <pc:chgData name="Ali, Syed Waqqas" userId="1b3a5f44-9498-4738-8c4e-8127257d744d" providerId="ADAL" clId="{846D3694-BF8F-444E-811B-81E7295FF8C9}" dt="2024-01-18T16:50:36.814" v="5467" actId="207"/>
        <pc:sldMkLst>
          <pc:docMk/>
          <pc:sldMk cId="713721500" sldId="303"/>
        </pc:sldMkLst>
        <pc:spChg chg="mod">
          <ac:chgData name="Ali, Syed Waqqas" userId="1b3a5f44-9498-4738-8c4e-8127257d744d" providerId="ADAL" clId="{846D3694-BF8F-444E-811B-81E7295FF8C9}" dt="2024-01-18T16:19:39.479" v="5055" actId="20577"/>
          <ac:spMkLst>
            <pc:docMk/>
            <pc:sldMk cId="713721500" sldId="303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50:36.814" v="5467" actId="207"/>
          <ac:spMkLst>
            <pc:docMk/>
            <pc:sldMk cId="713721500" sldId="303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46750153" sldId="303"/>
        </pc:sldMkLst>
      </pc:sldChg>
      <pc:sldChg chg="modSp add mod">
        <pc:chgData name="Ali, Syed Waqqas" userId="1b3a5f44-9498-4738-8c4e-8127257d744d" providerId="ADAL" clId="{846D3694-BF8F-444E-811B-81E7295FF8C9}" dt="2024-01-18T16:50:33.471" v="5466" actId="207"/>
        <pc:sldMkLst>
          <pc:docMk/>
          <pc:sldMk cId="1806609530" sldId="304"/>
        </pc:sldMkLst>
        <pc:spChg chg="mod">
          <ac:chgData name="Ali, Syed Waqqas" userId="1b3a5f44-9498-4738-8c4e-8127257d744d" providerId="ADAL" clId="{846D3694-BF8F-444E-811B-81E7295FF8C9}" dt="2024-01-18T16:20:36.124" v="5075" actId="20577"/>
          <ac:spMkLst>
            <pc:docMk/>
            <pc:sldMk cId="1806609530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30:53.433" v="5279" actId="20577"/>
          <ac:spMkLst>
            <pc:docMk/>
            <pc:sldMk cId="1806609530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33.471" v="5466" actId="207"/>
          <ac:spMkLst>
            <pc:docMk/>
            <pc:sldMk cId="1806609530" sldId="304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29:59.706" v="5278" actId="20577"/>
          <ac:spMkLst>
            <pc:docMk/>
            <pc:sldMk cId="1806609530" sldId="304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10805305" sldId="3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41330043" sldId="305"/>
        </pc:sldMkLst>
      </pc:sldChg>
      <pc:sldChg chg="addSp modSp add mod">
        <pc:chgData name="Ali, Syed Waqqas" userId="1b3a5f44-9498-4738-8c4e-8127257d744d" providerId="ADAL" clId="{846D3694-BF8F-444E-811B-81E7295FF8C9}" dt="2024-01-18T16:53:54.394" v="5619"/>
        <pc:sldMkLst>
          <pc:docMk/>
          <pc:sldMk cId="2623712234" sldId="305"/>
        </pc:sldMkLst>
        <pc:spChg chg="mod">
          <ac:chgData name="Ali, Syed Waqqas" userId="1b3a5f44-9498-4738-8c4e-8127257d744d" providerId="ADAL" clId="{846D3694-BF8F-444E-811B-81E7295FF8C9}" dt="2024-01-18T16:48:19.805" v="5302" actId="20577"/>
          <ac:spMkLst>
            <pc:docMk/>
            <pc:sldMk cId="2623712234" sldId="30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51:56.778" v="5520" actId="20577"/>
          <ac:spMkLst>
            <pc:docMk/>
            <pc:sldMk cId="2623712234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11.296" v="5461" actId="207"/>
          <ac:spMkLst>
            <pc:docMk/>
            <pc:sldMk cId="2623712234" sldId="30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48:24.751" v="5313" actId="20577"/>
          <ac:spMkLst>
            <pc:docMk/>
            <pc:sldMk cId="2623712234" sldId="305"/>
            <ac:spMk id="8" creationId="{0B58A229-77C1-434D-D9A7-9FF908E4DB29}"/>
          </ac:spMkLst>
        </pc:spChg>
        <pc:spChg chg="add mod">
          <ac:chgData name="Ali, Syed Waqqas" userId="1b3a5f44-9498-4738-8c4e-8127257d744d" providerId="ADAL" clId="{846D3694-BF8F-444E-811B-81E7295FF8C9}" dt="2024-01-18T16:49:43.419" v="5460" actId="207"/>
          <ac:spMkLst>
            <pc:docMk/>
            <pc:sldMk cId="2623712234" sldId="305"/>
            <ac:spMk id="9" creationId="{706B7344-A4A8-4EE6-0F2B-A022D287D896}"/>
          </ac:spMkLst>
        </pc:spChg>
        <pc:spChg chg="add mod">
          <ac:chgData name="Ali, Syed Waqqas" userId="1b3a5f44-9498-4738-8c4e-8127257d744d" providerId="ADAL" clId="{846D3694-BF8F-444E-811B-81E7295FF8C9}" dt="2024-01-18T16:49:37.649" v="5459" actId="1076"/>
          <ac:spMkLst>
            <pc:docMk/>
            <pc:sldMk cId="2623712234" sldId="305"/>
            <ac:spMk id="10" creationId="{EB30D69E-E17C-F4B9-BD96-C7E7D76861D0}"/>
          </ac:spMkLst>
        </pc:spChg>
        <pc:spChg chg="add mod">
          <ac:chgData name="Ali, Syed Waqqas" userId="1b3a5f44-9498-4738-8c4e-8127257d744d" providerId="ADAL" clId="{846D3694-BF8F-444E-811B-81E7295FF8C9}" dt="2024-01-18T16:53:54.394" v="5619"/>
          <ac:spMkLst>
            <pc:docMk/>
            <pc:sldMk cId="2623712234" sldId="305"/>
            <ac:spMk id="11" creationId="{DF2859DE-CA41-A855-1885-2441073E5D31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19:10.353" v="6988" actId="5793"/>
        <pc:sldMkLst>
          <pc:docMk/>
          <pc:sldMk cId="718663223" sldId="306"/>
        </pc:sldMkLst>
        <pc:spChg chg="mod">
          <ac:chgData name="Ali, Syed Waqqas" userId="1b3a5f44-9498-4738-8c4e-8127257d744d" providerId="ADAL" clId="{846D3694-BF8F-444E-811B-81E7295FF8C9}" dt="2024-01-18T17:19:10.353" v="6988" actId="5793"/>
          <ac:spMkLst>
            <pc:docMk/>
            <pc:sldMk cId="718663223" sldId="30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1" creationId="{6CBD0257-1D51-FBCD-B88C-4C964686F7FB}"/>
          </ac:spMkLst>
        </pc:spChg>
        <pc:spChg chg="add del mod">
          <ac:chgData name="Ali, Syed Waqqas" userId="1b3a5f44-9498-4738-8c4e-8127257d744d" providerId="ADAL" clId="{846D3694-BF8F-444E-811B-81E7295FF8C9}" dt="2024-01-18T16:53:17.179" v="5593" actId="478"/>
          <ac:spMkLst>
            <pc:docMk/>
            <pc:sldMk cId="718663223" sldId="306"/>
            <ac:spMk id="12" creationId="{DBACBFDA-2F09-CC0D-6B68-91C61DAD63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3:52.549" v="5618" actId="1076"/>
          <ac:spMkLst>
            <pc:docMk/>
            <pc:sldMk cId="718663223" sldId="306"/>
            <ac:spMk id="14" creationId="{E514C6E8-1F8C-1143-F11D-989DAA9E6449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18.017" v="6991" actId="5793"/>
        <pc:sldMkLst>
          <pc:docMk/>
          <pc:sldMk cId="1085050104" sldId="307"/>
        </pc:sldMkLst>
        <pc:spChg chg="mod">
          <ac:chgData name="Ali, Syed Waqqas" userId="1b3a5f44-9498-4738-8c4e-8127257d744d" providerId="ADAL" clId="{846D3694-BF8F-444E-811B-81E7295FF8C9}" dt="2024-01-18T17:19:18.017" v="6991" actId="5793"/>
          <ac:spMkLst>
            <pc:docMk/>
            <pc:sldMk cId="1085050104" sldId="3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32.899" v="6994" actId="20577"/>
        <pc:sldMkLst>
          <pc:docMk/>
          <pc:sldMk cId="94179604" sldId="308"/>
        </pc:sldMkLst>
        <pc:spChg chg="mod">
          <ac:chgData name="Ali, Syed Waqqas" userId="1b3a5f44-9498-4738-8c4e-8127257d744d" providerId="ADAL" clId="{846D3694-BF8F-444E-811B-81E7295FF8C9}" dt="2024-01-18T17:19:32.899" v="6994" actId="20577"/>
          <ac:spMkLst>
            <pc:docMk/>
            <pc:sldMk cId="94179604" sldId="30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9095831" sldId="3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88173341" sldId="309"/>
        </pc:sldMkLst>
      </pc:sldChg>
      <pc:sldChg chg="modSp add mod">
        <pc:chgData name="Ali, Syed Waqqas" userId="1b3a5f44-9498-4738-8c4e-8127257d744d" providerId="ADAL" clId="{846D3694-BF8F-444E-811B-81E7295FF8C9}" dt="2024-01-18T17:47:19.892" v="9511" actId="207"/>
        <pc:sldMkLst>
          <pc:docMk/>
          <pc:sldMk cId="2266089104" sldId="309"/>
        </pc:sldMkLst>
        <pc:spChg chg="mod">
          <ac:chgData name="Ali, Syed Waqqas" userId="1b3a5f44-9498-4738-8c4e-8127257d744d" providerId="ADAL" clId="{846D3694-BF8F-444E-811B-81E7295FF8C9}" dt="2024-01-18T17:47:19.892" v="9511" actId="207"/>
          <ac:spMkLst>
            <pc:docMk/>
            <pc:sldMk cId="2266089104" sldId="30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1" creationId="{6CBD0257-1D51-FBCD-B88C-4C964686F7FB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3" creationId="{B0675F9E-2DA4-E42C-70A4-29E15B7174D7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01:02.601" v="6111" actId="20577"/>
        <pc:sldMkLst>
          <pc:docMk/>
          <pc:sldMk cId="1716953159" sldId="310"/>
        </pc:sldMkLst>
        <pc:spChg chg="add del mod">
          <ac:chgData name="Ali, Syed Waqqas" userId="1b3a5f44-9498-4738-8c4e-8127257d744d" providerId="ADAL" clId="{846D3694-BF8F-444E-811B-81E7295FF8C9}" dt="2024-01-18T16:58:42.902" v="5996" actId="478"/>
          <ac:spMkLst>
            <pc:docMk/>
            <pc:sldMk cId="1716953159" sldId="31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1" creationId="{6CBD0257-1D51-FBCD-B88C-4C964686F7FB}"/>
          </ac:spMkLst>
        </pc:spChg>
        <pc:spChg chg="add mod">
          <ac:chgData name="Ali, Syed Waqqas" userId="1b3a5f44-9498-4738-8c4e-8127257d744d" providerId="ADAL" clId="{846D3694-BF8F-444E-811B-81E7295FF8C9}" dt="2024-01-18T17:00:11.526" v="6088" actId="20577"/>
          <ac:spMkLst>
            <pc:docMk/>
            <pc:sldMk cId="1716953159" sldId="310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9:05.437" v="6007" actId="14100"/>
          <ac:spMkLst>
            <pc:docMk/>
            <pc:sldMk cId="1716953159" sldId="310"/>
            <ac:spMk id="15" creationId="{D8D150EF-862D-BBD8-BC7C-A12030EE1C0F}"/>
          </ac:spMkLst>
        </pc:spChg>
        <pc:spChg chg="add mod">
          <ac:chgData name="Ali, Syed Waqqas" userId="1b3a5f44-9498-4738-8c4e-8127257d744d" providerId="ADAL" clId="{846D3694-BF8F-444E-811B-81E7295FF8C9}" dt="2024-01-18T17:00:52.679" v="6104" actId="1076"/>
          <ac:spMkLst>
            <pc:docMk/>
            <pc:sldMk cId="1716953159" sldId="310"/>
            <ac:spMk id="18" creationId="{641F4CE2-4296-1C61-CFA3-04CE20BBDD2E}"/>
          </ac:spMkLst>
        </pc:spChg>
        <pc:spChg chg="add mod">
          <ac:chgData name="Ali, Syed Waqqas" userId="1b3a5f44-9498-4738-8c4e-8127257d744d" providerId="ADAL" clId="{846D3694-BF8F-444E-811B-81E7295FF8C9}" dt="2024-01-18T17:01:02.601" v="6111" actId="20577"/>
          <ac:spMkLst>
            <pc:docMk/>
            <pc:sldMk cId="1716953159" sldId="310"/>
            <ac:spMk id="19" creationId="{C23C9943-F4B6-DFAB-2C71-84817CE7307F}"/>
          </ac:spMkLst>
        </pc:spChg>
        <pc:cxnChg chg="add mod">
          <ac:chgData name="Ali, Syed Waqqas" userId="1b3a5f44-9498-4738-8c4e-8127257d744d" providerId="ADAL" clId="{846D3694-BF8F-444E-811B-81E7295FF8C9}" dt="2024-01-18T16:59:32.560" v="6019" actId="692"/>
          <ac:cxnSpMkLst>
            <pc:docMk/>
            <pc:sldMk cId="1716953159" sldId="310"/>
            <ac:cxnSpMk id="17" creationId="{28A68167-463A-F6C5-C002-45729F205F92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35822090" sldId="310"/>
        </pc:sldMkLst>
      </pc:sldChg>
      <pc:sldChg chg="addSp modSp add mod">
        <pc:chgData name="Ali, Syed Waqqas" userId="1b3a5f44-9498-4738-8c4e-8127257d744d" providerId="ADAL" clId="{846D3694-BF8F-444E-811B-81E7295FF8C9}" dt="2024-01-18T17:02:10.219" v="6175" actId="692"/>
        <pc:sldMkLst>
          <pc:docMk/>
          <pc:sldMk cId="1463438703" sldId="311"/>
        </pc:sldMkLst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3" creationId="{9AAC0FFA-A44F-1DE1-4C33-C10DF370DE2B}"/>
          </ac:spMkLst>
        </pc:spChg>
        <pc:spChg chg="mod">
          <ac:chgData name="Ali, Syed Waqqas" userId="1b3a5f44-9498-4738-8c4e-8127257d744d" providerId="ADAL" clId="{846D3694-BF8F-444E-811B-81E7295FF8C9}" dt="2024-01-18T17:01:44.420" v="6154" actId="20577"/>
          <ac:spMkLst>
            <pc:docMk/>
            <pc:sldMk cId="1463438703" sldId="311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1:40.117" v="6152" actId="20577"/>
          <ac:spMkLst>
            <pc:docMk/>
            <pc:sldMk cId="1463438703" sldId="311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16" creationId="{5B756ABA-5457-82B4-00D1-5D081FC457D3}"/>
          </ac:spMkLst>
        </pc:spChg>
        <pc:spChg chg="add mod">
          <ac:chgData name="Ali, Syed Waqqas" userId="1b3a5f44-9498-4738-8c4e-8127257d744d" providerId="ADAL" clId="{846D3694-BF8F-444E-811B-81E7295FF8C9}" dt="2024-01-18T17:01:51.568" v="6162" actId="20577"/>
          <ac:spMkLst>
            <pc:docMk/>
            <pc:sldMk cId="1463438703" sldId="311"/>
            <ac:spMk id="18" creationId="{E17671D7-8948-D699-13DF-83310DE6BEAB}"/>
          </ac:spMkLst>
        </pc:spChg>
        <pc:cxnChg chg="add mod">
          <ac:chgData name="Ali, Syed Waqqas" userId="1b3a5f44-9498-4738-8c4e-8127257d744d" providerId="ADAL" clId="{846D3694-BF8F-444E-811B-81E7295FF8C9}" dt="2024-01-18T17:02:10.219" v="6175" actId="692"/>
          <ac:cxnSpMkLst>
            <pc:docMk/>
            <pc:sldMk cId="1463438703" sldId="311"/>
            <ac:cxnSpMk id="19" creationId="{D21B7BE1-D5DB-93A2-8D07-D27126774A8B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82880986" sldId="311"/>
        </pc:sldMkLst>
      </pc:sldChg>
      <pc:sldChg chg="addSp modSp add mod">
        <pc:chgData name="Ali, Syed Waqqas" userId="1b3a5f44-9498-4738-8c4e-8127257d744d" providerId="ADAL" clId="{846D3694-BF8F-444E-811B-81E7295FF8C9}" dt="2024-01-18T17:02:54.841" v="6234" actId="20577"/>
        <pc:sldMkLst>
          <pc:docMk/>
          <pc:sldMk cId="274262796" sldId="312"/>
        </pc:sldMkLst>
        <pc:spChg chg="mod">
          <ac:chgData name="Ali, Syed Waqqas" userId="1b3a5f44-9498-4738-8c4e-8127257d744d" providerId="ADAL" clId="{846D3694-BF8F-444E-811B-81E7295FF8C9}" dt="2024-01-18T17:02:51.781" v="6232" actId="20577"/>
          <ac:spMkLst>
            <pc:docMk/>
            <pc:sldMk cId="274262796" sldId="312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2:34.445" v="6186" actId="20577"/>
          <ac:spMkLst>
            <pc:docMk/>
            <pc:sldMk cId="274262796" sldId="312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7:02:39.149" v="6226" actId="1036"/>
          <ac:spMkLst>
            <pc:docMk/>
            <pc:sldMk cId="274262796" sldId="312"/>
            <ac:spMk id="18" creationId="{E17671D7-8948-D699-13DF-83310DE6BEAB}"/>
          </ac:spMkLst>
        </pc:spChg>
        <pc:spChg chg="add mod">
          <ac:chgData name="Ali, Syed Waqqas" userId="1b3a5f44-9498-4738-8c4e-8127257d744d" providerId="ADAL" clId="{846D3694-BF8F-444E-811B-81E7295FF8C9}" dt="2024-01-18T17:02:45.233" v="6228" actId="1076"/>
          <ac:spMkLst>
            <pc:docMk/>
            <pc:sldMk cId="274262796" sldId="312"/>
            <ac:spMk id="20" creationId="{C503F365-7BE3-14A5-7D67-BC18D9DFDEFC}"/>
          </ac:spMkLst>
        </pc:spChg>
        <pc:spChg chg="add mod">
          <ac:chgData name="Ali, Syed Waqqas" userId="1b3a5f44-9498-4738-8c4e-8127257d744d" providerId="ADAL" clId="{846D3694-BF8F-444E-811B-81E7295FF8C9}" dt="2024-01-18T17:02:54.841" v="6234" actId="20577"/>
          <ac:spMkLst>
            <pc:docMk/>
            <pc:sldMk cId="274262796" sldId="312"/>
            <ac:spMk id="21" creationId="{59822ED8-A477-66E0-3BEC-B72F3F9462B2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66130263" sldId="3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4861003" sldId="313"/>
        </pc:sldMkLst>
      </pc:sldChg>
      <pc:sldChg chg="modSp add mod">
        <pc:chgData name="Ali, Syed Waqqas" userId="1b3a5f44-9498-4738-8c4e-8127257d744d" providerId="ADAL" clId="{846D3694-BF8F-444E-811B-81E7295FF8C9}" dt="2024-01-18T17:03:08.507" v="6251" actId="20577"/>
        <pc:sldMkLst>
          <pc:docMk/>
          <pc:sldMk cId="3864105148" sldId="313"/>
        </pc:sldMkLst>
        <pc:spChg chg="mod">
          <ac:chgData name="Ali, Syed Waqqas" userId="1b3a5f44-9498-4738-8c4e-8127257d744d" providerId="ADAL" clId="{846D3694-BF8F-444E-811B-81E7295FF8C9}" dt="2024-01-18T17:03:08.507" v="6251" actId="20577"/>
          <ac:spMkLst>
            <pc:docMk/>
            <pc:sldMk cId="3864105148" sldId="313"/>
            <ac:spMk id="12" creationId="{2B6870F2-8294-9A66-E217-A322EAF22A7B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48:03.259" v="9517" actId="20577"/>
        <pc:sldMkLst>
          <pc:docMk/>
          <pc:sldMk cId="1354805594" sldId="314"/>
        </pc:sldMkLst>
        <pc:spChg chg="mod">
          <ac:chgData name="Ali, Syed Waqqas" userId="1b3a5f44-9498-4738-8c4e-8127257d744d" providerId="ADAL" clId="{846D3694-BF8F-444E-811B-81E7295FF8C9}" dt="2024-01-18T17:04:20.390" v="6305" actId="692"/>
          <ac:spMkLst>
            <pc:docMk/>
            <pc:sldMk cId="1354805594" sldId="314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48:03.259" v="9517" actId="20577"/>
          <ac:spMkLst>
            <pc:docMk/>
            <pc:sldMk cId="1354805594" sldId="314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3:55.982" v="6293" actId="1076"/>
          <ac:spMkLst>
            <pc:docMk/>
            <pc:sldMk cId="1354805594" sldId="314"/>
            <ac:spMk id="25" creationId="{0071BFC6-B795-4A5D-CB14-B299B47786EE}"/>
          </ac:spMkLst>
        </pc:spChg>
        <pc:spChg chg="add mod">
          <ac:chgData name="Ali, Syed Waqqas" userId="1b3a5f44-9498-4738-8c4e-8127257d744d" providerId="ADAL" clId="{846D3694-BF8F-444E-811B-81E7295FF8C9}" dt="2024-01-18T17:04:42.624" v="6316" actId="1076"/>
          <ac:spMkLst>
            <pc:docMk/>
            <pc:sldMk cId="1354805594" sldId="314"/>
            <ac:spMk id="26" creationId="{DF722524-C66C-0169-B196-75228A793967}"/>
          </ac:spMkLst>
        </pc:spChg>
        <pc:spChg chg="add mod">
          <ac:chgData name="Ali, Syed Waqqas" userId="1b3a5f44-9498-4738-8c4e-8127257d744d" providerId="ADAL" clId="{846D3694-BF8F-444E-811B-81E7295FF8C9}" dt="2024-01-18T17:05:04.606" v="6321" actId="1076"/>
          <ac:spMkLst>
            <pc:docMk/>
            <pc:sldMk cId="1354805594" sldId="314"/>
            <ac:spMk id="27" creationId="{A0A48018-EE42-6D28-DE4F-B806C1AED013}"/>
          </ac:spMkLst>
        </pc:spChg>
        <pc:spChg chg="add mod">
          <ac:chgData name="Ali, Syed Waqqas" userId="1b3a5f44-9498-4738-8c4e-8127257d744d" providerId="ADAL" clId="{846D3694-BF8F-444E-811B-81E7295FF8C9}" dt="2024-01-18T17:05:13.217" v="6330" actId="692"/>
          <ac:spMkLst>
            <pc:docMk/>
            <pc:sldMk cId="1354805594" sldId="314"/>
            <ac:spMk id="30" creationId="{AF3C5728-D60A-82BE-E24E-F9226790D0C3}"/>
          </ac:spMkLst>
        </pc:spChg>
        <pc:cxnChg chg="mod">
          <ac:chgData name="Ali, Syed Waqqas" userId="1b3a5f44-9498-4738-8c4e-8127257d744d" providerId="ADAL" clId="{846D3694-BF8F-444E-811B-81E7295FF8C9}" dt="2024-01-18T17:03:22.119" v="6253" actId="1076"/>
          <ac:cxnSpMkLst>
            <pc:docMk/>
            <pc:sldMk cId="1354805594" sldId="314"/>
            <ac:cxnSpMk id="17" creationId="{28A68167-463A-F6C5-C002-45729F205F92}"/>
          </ac:cxnSpMkLst>
        </pc:cxnChg>
        <pc:cxnChg chg="mod">
          <ac:chgData name="Ali, Syed Waqqas" userId="1b3a5f44-9498-4738-8c4e-8127257d744d" providerId="ADAL" clId="{846D3694-BF8F-444E-811B-81E7295FF8C9}" dt="2024-01-18T17:06:12.471" v="6366" actId="14100"/>
          <ac:cxnSpMkLst>
            <pc:docMk/>
            <pc:sldMk cId="1354805594" sldId="314"/>
            <ac:cxnSpMk id="19" creationId="{D21B7BE1-D5DB-93A2-8D07-D27126774A8B}"/>
          </ac:cxnSpMkLst>
        </pc:cxnChg>
        <pc:cxnChg chg="add del mod">
          <ac:chgData name="Ali, Syed Waqqas" userId="1b3a5f44-9498-4738-8c4e-8127257d744d" providerId="ADAL" clId="{846D3694-BF8F-444E-811B-81E7295FF8C9}" dt="2024-01-18T17:03:42.606" v="6256" actId="478"/>
          <ac:cxnSpMkLst>
            <pc:docMk/>
            <pc:sldMk cId="1354805594" sldId="314"/>
            <ac:cxnSpMk id="23" creationId="{26935265-D2A3-4ABC-7EFF-2DE1CBC89F48}"/>
          </ac:cxnSpMkLst>
        </pc:cxnChg>
        <pc:cxnChg chg="add del mod">
          <ac:chgData name="Ali, Syed Waqqas" userId="1b3a5f44-9498-4738-8c4e-8127257d744d" providerId="ADAL" clId="{846D3694-BF8F-444E-811B-81E7295FF8C9}" dt="2024-01-18T17:04:51.332" v="6319" actId="478"/>
          <ac:cxnSpMkLst>
            <pc:docMk/>
            <pc:sldMk cId="1354805594" sldId="314"/>
            <ac:cxnSpMk id="29" creationId="{4B9C59D9-A7A0-4CC4-2747-43F99D7604C7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13663424" sldId="3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59010762" sldId="315"/>
        </pc:sldMkLst>
      </pc:sldChg>
      <pc:sldChg chg="addSp delSp modSp add mod">
        <pc:chgData name="Ali, Syed Waqqas" userId="1b3a5f44-9498-4738-8c4e-8127257d744d" providerId="ADAL" clId="{846D3694-BF8F-444E-811B-81E7295FF8C9}" dt="2024-01-18T17:23:51.331" v="7201" actId="20577"/>
        <pc:sldMkLst>
          <pc:docMk/>
          <pc:sldMk cId="2295569670" sldId="315"/>
        </pc:sldMkLst>
        <pc:spChg chg="mod">
          <ac:chgData name="Ali, Syed Waqqas" userId="1b3a5f44-9498-4738-8c4e-8127257d744d" providerId="ADAL" clId="{846D3694-BF8F-444E-811B-81E7295FF8C9}" dt="2024-01-18T17:23:51.331" v="7201" actId="20577"/>
          <ac:spMkLst>
            <pc:docMk/>
            <pc:sldMk cId="2295569670" sldId="315"/>
            <ac:spMk id="2" creationId="{0F38800C-8A7D-E150-1D69-4C942110B9A3}"/>
          </ac:spMkLst>
        </pc:spChg>
        <pc:spChg chg="del">
          <ac:chgData name="Ali, Syed Waqqas" userId="1b3a5f44-9498-4738-8c4e-8127257d744d" providerId="ADAL" clId="{846D3694-BF8F-444E-811B-81E7295FF8C9}" dt="2024-01-18T17:07:26.746" v="6437" actId="22"/>
          <ac:spMkLst>
            <pc:docMk/>
            <pc:sldMk cId="2295569670" sldId="31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07:16.394" v="6436" actId="20577"/>
          <ac:spMkLst>
            <pc:docMk/>
            <pc:sldMk cId="2295569670" sldId="315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846D3694-BF8F-444E-811B-81E7295FF8C9}" dt="2024-01-18T17:07:26.746" v="6437" actId="22"/>
          <ac:picMkLst>
            <pc:docMk/>
            <pc:sldMk cId="2295569670" sldId="315"/>
            <ac:picMk id="10" creationId="{A3D94087-A69C-9327-AABC-09CFB080DCF2}"/>
          </ac:picMkLst>
        </pc:picChg>
      </pc:sldChg>
      <pc:sldChg chg="modSp add mod">
        <pc:chgData name="Ali, Syed Waqqas" userId="1b3a5f44-9498-4738-8c4e-8127257d744d" providerId="ADAL" clId="{846D3694-BF8F-444E-811B-81E7295FF8C9}" dt="2024-01-18T17:50:31.671" v="9572" actId="403"/>
        <pc:sldMkLst>
          <pc:docMk/>
          <pc:sldMk cId="1604013831" sldId="316"/>
        </pc:sldMkLst>
        <pc:spChg chg="mod">
          <ac:chgData name="Ali, Syed Waqqas" userId="1b3a5f44-9498-4738-8c4e-8127257d744d" providerId="ADAL" clId="{846D3694-BF8F-444E-811B-81E7295FF8C9}" dt="2024-01-18T17:09:52.615" v="6518" actId="20577"/>
          <ac:spMkLst>
            <pc:docMk/>
            <pc:sldMk cId="1604013831" sldId="316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7:50:31.671" v="9572" actId="403"/>
          <ac:spMkLst>
            <pc:docMk/>
            <pc:sldMk cId="1604013831" sldId="316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77444163" sldId="3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37467033" sldId="317"/>
        </pc:sldMkLst>
      </pc:sldChg>
      <pc:sldChg chg="modSp add mod">
        <pc:chgData name="Ali, Syed Waqqas" userId="1b3a5f44-9498-4738-8c4e-8127257d744d" providerId="ADAL" clId="{846D3694-BF8F-444E-811B-81E7295FF8C9}" dt="2024-01-18T17:11:10.473" v="6577" actId="20577"/>
        <pc:sldMkLst>
          <pc:docMk/>
          <pc:sldMk cId="3352636357" sldId="317"/>
        </pc:sldMkLst>
        <pc:spChg chg="mod">
          <ac:chgData name="Ali, Syed Waqqas" userId="1b3a5f44-9498-4738-8c4e-8127257d744d" providerId="ADAL" clId="{846D3694-BF8F-444E-811B-81E7295FF8C9}" dt="2024-01-18T17:11:10.473" v="6577" actId="20577"/>
          <ac:spMkLst>
            <pc:docMk/>
            <pc:sldMk cId="3352636357" sldId="317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846D3694-BF8F-444E-811B-81E7295FF8C9}" dt="2024-01-18T17:27:51.165" v="7690" actId="20577"/>
        <pc:sldMkLst>
          <pc:docMk/>
          <pc:sldMk cId="2252235397" sldId="318"/>
        </pc:sldMkLst>
        <pc:spChg chg="mod">
          <ac:chgData name="Ali, Syed Waqqas" userId="1b3a5f44-9498-4738-8c4e-8127257d744d" providerId="ADAL" clId="{846D3694-BF8F-444E-811B-81E7295FF8C9}" dt="2024-01-18T17:11:38.772" v="6597" actId="20577"/>
          <ac:spMkLst>
            <pc:docMk/>
            <pc:sldMk cId="2252235397" sldId="31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7:51.165" v="7690" actId="20577"/>
          <ac:spMkLst>
            <pc:docMk/>
            <pc:sldMk cId="2252235397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62506321" sldId="318"/>
        </pc:sldMkLst>
      </pc:sldChg>
      <pc:sldChg chg="modSp add mod">
        <pc:chgData name="Ali, Syed Waqqas" userId="1b3a5f44-9498-4738-8c4e-8127257d744d" providerId="ADAL" clId="{846D3694-BF8F-444E-811B-81E7295FF8C9}" dt="2024-01-18T17:18:50.195" v="6985" actId="20577"/>
        <pc:sldMkLst>
          <pc:docMk/>
          <pc:sldMk cId="2558337031" sldId="319"/>
        </pc:sldMkLst>
        <pc:spChg chg="mod">
          <ac:chgData name="Ali, Syed Waqqas" userId="1b3a5f44-9498-4738-8c4e-8127257d744d" providerId="ADAL" clId="{846D3694-BF8F-444E-811B-81E7295FF8C9}" dt="2024-01-18T17:18:50.195" v="6985" actId="20577"/>
          <ac:spMkLst>
            <pc:docMk/>
            <pc:sldMk cId="2558337031" sldId="31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53584233" sldId="3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9586653" sldId="320"/>
        </pc:sldMkLst>
      </pc:sldChg>
      <pc:sldChg chg="modSp add mod">
        <pc:chgData name="Ali, Syed Waqqas" userId="1b3a5f44-9498-4738-8c4e-8127257d744d" providerId="ADAL" clId="{846D3694-BF8F-444E-811B-81E7295FF8C9}" dt="2024-01-18T17:23:32.266" v="7182" actId="20577"/>
        <pc:sldMkLst>
          <pc:docMk/>
          <pc:sldMk cId="3623815398" sldId="320"/>
        </pc:sldMkLst>
        <pc:spChg chg="mod">
          <ac:chgData name="Ali, Syed Waqqas" userId="1b3a5f44-9498-4738-8c4e-8127257d744d" providerId="ADAL" clId="{846D3694-BF8F-444E-811B-81E7295FF8C9}" dt="2024-01-18T17:21:47.008" v="7030" actId="20577"/>
          <ac:spMkLst>
            <pc:docMk/>
            <pc:sldMk cId="3623815398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3:32.266" v="7182" actId="20577"/>
          <ac:spMkLst>
            <pc:docMk/>
            <pc:sldMk cId="3623815398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21719857" sldId="321"/>
        </pc:sldMkLst>
      </pc:sldChg>
      <pc:sldChg chg="modSp add mod">
        <pc:chgData name="Ali, Syed Waqqas" userId="1b3a5f44-9498-4738-8c4e-8127257d744d" providerId="ADAL" clId="{846D3694-BF8F-444E-811B-81E7295FF8C9}" dt="2024-01-18T17:37:36.214" v="8719" actId="20577"/>
        <pc:sldMkLst>
          <pc:docMk/>
          <pc:sldMk cId="2770873912" sldId="321"/>
        </pc:sldMkLst>
        <pc:spChg chg="mod">
          <ac:chgData name="Ali, Syed Waqqas" userId="1b3a5f44-9498-4738-8c4e-8127257d744d" providerId="ADAL" clId="{846D3694-BF8F-444E-811B-81E7295FF8C9}" dt="2024-01-18T17:37:36.214" v="8719" actId="20577"/>
          <ac:spMkLst>
            <pc:docMk/>
            <pc:sldMk cId="2770873912" sldId="32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50:08.879" v="9569" actId="207"/>
        <pc:sldMkLst>
          <pc:docMk/>
          <pc:sldMk cId="66409819" sldId="322"/>
        </pc:sldMkLst>
        <pc:spChg chg="mod">
          <ac:chgData name="Ali, Syed Waqqas" userId="1b3a5f44-9498-4738-8c4e-8127257d744d" providerId="ADAL" clId="{846D3694-BF8F-444E-811B-81E7295FF8C9}" dt="2024-01-18T17:49:08.510" v="9555" actId="20577"/>
          <ac:spMkLst>
            <pc:docMk/>
            <pc:sldMk cId="66409819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08.879" v="9569" actId="207"/>
          <ac:spMkLst>
            <pc:docMk/>
            <pc:sldMk cId="66409819" sldId="3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92067340" sldId="322"/>
        </pc:sldMkLst>
      </pc:sldChg>
      <pc:sldChg chg="modSp add mod">
        <pc:chgData name="Ali, Syed Waqqas" userId="1b3a5f44-9498-4738-8c4e-8127257d744d" providerId="ADAL" clId="{846D3694-BF8F-444E-811B-81E7295FF8C9}" dt="2024-01-18T17:50:15.248" v="9570" actId="207"/>
        <pc:sldMkLst>
          <pc:docMk/>
          <pc:sldMk cId="3892100680" sldId="323"/>
        </pc:sldMkLst>
        <pc:spChg chg="mod">
          <ac:chgData name="Ali, Syed Waqqas" userId="1b3a5f44-9498-4738-8c4e-8127257d744d" providerId="ADAL" clId="{846D3694-BF8F-444E-811B-81E7295FF8C9}" dt="2024-01-18T17:49:04.865" v="9554" actId="20577"/>
          <ac:spMkLst>
            <pc:docMk/>
            <pc:sldMk cId="3892100680" sldId="32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15.248" v="9570" actId="207"/>
          <ac:spMkLst>
            <pc:docMk/>
            <pc:sldMk cId="3892100680" sldId="32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27:00.370" v="7649" actId="20577"/>
          <ac:spMkLst>
            <pc:docMk/>
            <pc:sldMk cId="3892100680" sldId="32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846D3694-BF8F-444E-811B-81E7295FF8C9}" dt="2024-01-18T17:27:59.356" v="7708" actId="114"/>
        <pc:sldMkLst>
          <pc:docMk/>
          <pc:sldMk cId="1346308680" sldId="324"/>
        </pc:sldMkLst>
        <pc:spChg chg="mod">
          <ac:chgData name="Ali, Syed Waqqas" userId="1b3a5f44-9498-4738-8c4e-8127257d744d" providerId="ADAL" clId="{846D3694-BF8F-444E-811B-81E7295FF8C9}" dt="2024-01-18T17:27:59.356" v="7708" actId="114"/>
          <ac:spMkLst>
            <pc:docMk/>
            <pc:sldMk cId="1346308680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07244123" sldId="3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013463" sldId="325"/>
        </pc:sldMkLst>
      </pc:sldChg>
      <pc:sldChg chg="modSp add mod">
        <pc:chgData name="Ali, Syed Waqqas" userId="1b3a5f44-9498-4738-8c4e-8127257d744d" providerId="ADAL" clId="{846D3694-BF8F-444E-811B-81E7295FF8C9}" dt="2024-01-18T17:29:15.856" v="7734" actId="20577"/>
        <pc:sldMkLst>
          <pc:docMk/>
          <pc:sldMk cId="3391165367" sldId="325"/>
        </pc:sldMkLst>
        <pc:spChg chg="mod">
          <ac:chgData name="Ali, Syed Waqqas" userId="1b3a5f44-9498-4738-8c4e-8127257d744d" providerId="ADAL" clId="{846D3694-BF8F-444E-811B-81E7295FF8C9}" dt="2024-01-18T17:29:15.856" v="7734" actId="20577"/>
          <ac:spMkLst>
            <pc:docMk/>
            <pc:sldMk cId="3391165367" sldId="32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43001969" sldId="326"/>
        </pc:sldMkLst>
      </pc:sldChg>
      <pc:sldChg chg="modSp add mod ord">
        <pc:chgData name="Ali, Syed Waqqas" userId="1b3a5f44-9498-4738-8c4e-8127257d744d" providerId="ADAL" clId="{846D3694-BF8F-444E-811B-81E7295FF8C9}" dt="2024-01-18T17:52:56.076" v="9776" actId="114"/>
        <pc:sldMkLst>
          <pc:docMk/>
          <pc:sldMk cId="2637405714" sldId="326"/>
        </pc:sldMkLst>
        <pc:spChg chg="mod">
          <ac:chgData name="Ali, Syed Waqqas" userId="1b3a5f44-9498-4738-8c4e-8127257d744d" providerId="ADAL" clId="{846D3694-BF8F-444E-811B-81E7295FF8C9}" dt="2024-01-18T17:29:24.738" v="7772" actId="20577"/>
          <ac:spMkLst>
            <pc:docMk/>
            <pc:sldMk cId="2637405714" sldId="326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2:56.076" v="9776" actId="114"/>
          <ac:spMkLst>
            <pc:docMk/>
            <pc:sldMk cId="2637405714" sldId="32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846D3694-BF8F-444E-811B-81E7295FF8C9}" dt="2024-01-18T17:33:48.610" v="8349" actId="1076"/>
        <pc:sldMkLst>
          <pc:docMk/>
          <pc:sldMk cId="1747707987" sldId="327"/>
        </pc:sldMkLst>
        <pc:spChg chg="mod">
          <ac:chgData name="Ali, Syed Waqqas" userId="1b3a5f44-9498-4738-8c4e-8127257d744d" providerId="ADAL" clId="{846D3694-BF8F-444E-811B-81E7295FF8C9}" dt="2024-01-18T17:31:25.222" v="8180" actId="20577"/>
          <ac:spMkLst>
            <pc:docMk/>
            <pc:sldMk cId="1747707987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2:42.973" v="8330" actId="20577"/>
          <ac:spMkLst>
            <pc:docMk/>
            <pc:sldMk cId="1747707987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32:59.901" v="8341" actId="20577"/>
          <ac:spMkLst>
            <pc:docMk/>
            <pc:sldMk cId="1747707987" sldId="327"/>
            <ac:spMk id="8" creationId="{0B58A229-77C1-434D-D9A7-9FF908E4DB29}"/>
          </ac:spMkLst>
        </pc:spChg>
        <pc:picChg chg="add mod">
          <ac:chgData name="Ali, Syed Waqqas" userId="1b3a5f44-9498-4738-8c4e-8127257d744d" providerId="ADAL" clId="{846D3694-BF8F-444E-811B-81E7295FF8C9}" dt="2024-01-18T17:33:48.610" v="8349" actId="1076"/>
          <ac:picMkLst>
            <pc:docMk/>
            <pc:sldMk cId="1747707987" sldId="327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749701435" sldId="328"/>
        </pc:sldMkLst>
      </pc:sldChg>
      <pc:sldChg chg="modSp add mod">
        <pc:chgData name="Ali, Syed Waqqas" userId="1b3a5f44-9498-4738-8c4e-8127257d744d" providerId="ADAL" clId="{846D3694-BF8F-444E-811B-81E7295FF8C9}" dt="2024-01-18T17:36:35.430" v="8604" actId="113"/>
        <pc:sldMkLst>
          <pc:docMk/>
          <pc:sldMk cId="2856647190" sldId="328"/>
        </pc:sldMkLst>
        <pc:spChg chg="mod">
          <ac:chgData name="Ali, Syed Waqqas" userId="1b3a5f44-9498-4738-8c4e-8127257d744d" providerId="ADAL" clId="{846D3694-BF8F-444E-811B-81E7295FF8C9}" dt="2024-01-18T17:36:35.430" v="8604" actId="113"/>
          <ac:spMkLst>
            <pc:docMk/>
            <pc:sldMk cId="2856647190" sldId="328"/>
            <ac:spMk id="3" creationId="{B3B2A76D-3F08-9C2B-C3E3-4A25DA409F80}"/>
          </ac:spMkLst>
        </pc:spChg>
        <pc:picChg chg="mod">
          <ac:chgData name="Ali, Syed Waqqas" userId="1b3a5f44-9498-4738-8c4e-8127257d744d" providerId="ADAL" clId="{846D3694-BF8F-444E-811B-81E7295FF8C9}" dt="2024-01-18T17:34:57.641" v="8393" actId="1035"/>
          <ac:picMkLst>
            <pc:docMk/>
            <pc:sldMk cId="2856647190" sldId="328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50625777" sldId="329"/>
        </pc:sldMkLst>
      </pc:sldChg>
      <pc:sldChg chg="modSp add mod ord">
        <pc:chgData name="Ali, Syed Waqqas" userId="1b3a5f44-9498-4738-8c4e-8127257d744d" providerId="ADAL" clId="{846D3694-BF8F-444E-811B-81E7295FF8C9}" dt="2024-01-18T17:51:22.455" v="9621"/>
        <pc:sldMkLst>
          <pc:docMk/>
          <pc:sldMk cId="2115915417" sldId="329"/>
        </pc:sldMkLst>
        <pc:spChg chg="mod">
          <ac:chgData name="Ali, Syed Waqqas" userId="1b3a5f44-9498-4738-8c4e-8127257d744d" providerId="ADAL" clId="{846D3694-BF8F-444E-811B-81E7295FF8C9}" dt="2024-01-18T17:37:01.665" v="8630" actId="20577"/>
          <ac:spMkLst>
            <pc:docMk/>
            <pc:sldMk cId="211591541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8:11.854" v="8869" actId="20577"/>
          <ac:spMkLst>
            <pc:docMk/>
            <pc:sldMk cId="2115915417" sldId="32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40:44.420" v="9461" actId="20577"/>
        <pc:sldMkLst>
          <pc:docMk/>
          <pc:sldMk cId="838375157" sldId="330"/>
        </pc:sldMkLst>
        <pc:spChg chg="mod">
          <ac:chgData name="Ali, Syed Waqqas" userId="1b3a5f44-9498-4738-8c4e-8127257d744d" providerId="ADAL" clId="{846D3694-BF8F-444E-811B-81E7295FF8C9}" dt="2024-01-18T17:38:31.641" v="8897" actId="20577"/>
          <ac:spMkLst>
            <pc:docMk/>
            <pc:sldMk cId="838375157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0:44.420" v="9461" actId="20577"/>
          <ac:spMkLst>
            <pc:docMk/>
            <pc:sldMk cId="838375157" sldId="33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10704588" sldId="3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33183087" sldId="3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77533855" sldId="3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0" sldId="39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200258691" sldId="39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976763939" sldId="39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75233305" sldId="39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44765608" sldId="39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51032125" sldId="39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54676009" sldId="39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30861438" sldId="3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898841686" sldId="39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40405859" sldId="40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53958175" sldId="40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60352626" sldId="40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05819400" sldId="40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46723906" sldId="4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92737351" sldId="40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225800838" sldId="40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63401747" sldId="40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51952542" sldId="4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1667547" sldId="40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92176028" sldId="41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48377521" sldId="41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55706042" sldId="4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37783359" sldId="41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25080773" sldId="4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5590003" sldId="41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1125415" sldId="4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4572731" sldId="41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27085575" sldId="41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881462901" sldId="4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90706359" sldId="42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40202501" sldId="42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73102370" sldId="42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53708747" sldId="42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13873808" sldId="4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28539198" sldId="42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82158128" sldId="42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91896051" sldId="42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87179843" sldId="42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05459449" sldId="42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66731289" sldId="4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16521571" sldId="4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57583411" sldId="4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00925484" sldId="43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98256154" sldId="43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97157670" sldId="43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72890979" sldId="43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82682986" sldId="43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957686" sldId="43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69029385" sldId="43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91F3-5D01-4FAF-94D2-9B8225DC9A3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D2BD-4C50-4D56-9DF6-3B844A6DA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1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617D-60CF-324C-D1EF-59C094D1E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41761-77B4-2FA4-8997-03B996763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F528D-2341-D871-AC9D-2AF1A7BC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5D2-F9BD-4AC0-9CF4-FB8215762B9E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447D-45ED-7EEF-059F-28FAD85E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0CE9-E8A1-3730-5541-1BE0F19E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4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7CCB-E84F-C1D4-F281-814381D6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51036-6580-6DB6-FDF8-0AA74E20B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D62DB-A605-E8F8-39BF-65208072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FDAE-BD1D-4DF4-9204-698544BFB134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BDEF-9801-FD3A-9E4F-BA470881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F6EF8-91F8-FBB4-4707-733FD9A0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2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DB923-44C4-7272-DF86-CA6FB1B56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8F109-5423-BC45-A05C-16B89C88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1508-3955-18C2-F7A8-1781B9B7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1AE2-9C4D-4A62-9033-2F8E562E810A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7470-5D89-8000-D244-F5855522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C4C5C-B1B8-A037-B3F4-7DB3C62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E75F-A346-0182-7E6D-D2522FAA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8A5F-611C-D095-AA24-4ABB310E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89EF8-4E09-69E0-BB7B-D9D582F3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F4B7-6CA1-4AC5-8163-15453009DFE3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97DFA-EE2D-01B6-7176-504B79D7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0E5E-E44E-A65C-793B-68AE1CC1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5C72-9BAB-4CB4-FEAE-312E814A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3AC29-BB71-E90F-95D1-E8B20B9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16FF3-2685-0269-8B50-E975CB0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81A-E545-4273-BF36-AC3BD2039CFA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D5E78-D442-ACB0-3ED3-820EBD4D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5BA2E-665B-F663-A997-2BFF5C68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63DBB-E5E6-6C8E-DB66-04BD85CB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5400C-B1E1-5A13-F2CB-BD6A3F6AC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10BCD-3DD0-D6F3-8E90-C8305557B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ADC38-C0CD-757C-AF35-0EFD306B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6C-1047-49D8-9E1D-6BF51CC581EE}" type="datetime1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0ACCA-D835-7E67-E638-96951D0E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62F63-1C17-315C-4F55-3D8A12B5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CB40-9781-B7A1-BC35-FB09D196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147C8-F307-4706-1AA4-D40B6CF8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1A0AF-71DA-4774-532E-251AFB7C7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8282D-56D2-8A68-DA0A-242EF434C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03226-FA39-D6F1-4E82-F1DB9947B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193DA-96DA-9F7C-5B40-E1581E7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5FF9-C9D4-475F-93A8-C632162FAE4E}" type="datetime1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A9A45-E4DA-4FB2-CA95-1B234768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CB23C-9355-A684-0017-0E7030D6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C482-C9D0-4924-FC8C-095F1C11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DF14A-C63F-2164-FE81-CF924E7D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AFBA-E94D-4510-82C9-F224F57A773B}" type="datetime1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4940A-B07A-6EFD-F2AE-A8A3A4D6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59A44-8468-9C7D-EE84-894EB25B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EE369-3AF9-FF0D-2EC7-C4C8CF7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C11E-4A61-43C4-8029-7E10AC759032}" type="datetime1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E6C18-B23C-5CDB-8848-52C8376A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4C671-FE6E-C825-FD31-74D60CBC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CB93-240A-12DE-3637-8B59D13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55DC-AAC9-AFD9-5981-0836197E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B4086-FBC8-3B30-2385-711316148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38406-86AF-30DD-10DD-B91AFC48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1669-AA86-447D-AEF6-D7A82676AE25}" type="datetime1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F0826-88A0-35EF-C38F-F00EB387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0D775-85BD-A80B-45A7-CCA1BC2B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9D15-018C-3FC9-3423-F1F7C9B4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A29D7-5D3D-39D1-FD21-D8906A0A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C0C4D-F41D-F647-64F6-18C5A8011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9E6C-7052-04E9-191D-7D50AD63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C8E9-98CC-4F78-8680-218E7A32A287}" type="datetime1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CEB0B-8327-B900-9FAC-67A660E5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73E47-AC35-6A04-D76B-684EB264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B29DE-081A-ECBC-1798-5408F839C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17021-08EB-4357-FDBB-13F0EC94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15F0-2A2A-4F4F-9A13-A9B78248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5286-4A80-4A55-841C-87DCDCB5440D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C7694-1E1E-DABD-41D0-7A3A2FB80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9A01-EE74-68CB-7CAA-975F0DD0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Extended_Backus%E2%80%93Naur_for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48F0B2-8CE2-B056-CCD2-5895CDD6F41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707BD-AAE1-61B4-7587-E2B45239E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3657"/>
          </a:xfrm>
        </p:spPr>
        <p:txBody>
          <a:bodyPr/>
          <a:lstStyle/>
          <a:p>
            <a:r>
              <a:rPr lang="en-US" dirty="0"/>
              <a:t>COMP 520 - Compilers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51176-E25E-ED77-CF76-5626FE212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Lecture 04 – </a:t>
            </a:r>
            <a:r>
              <a:rPr lang="en-US" sz="3600" dirty="0" err="1"/>
              <a:t>Lexers</a:t>
            </a:r>
            <a:r>
              <a:rPr lang="en-US" sz="3600" dirty="0"/>
              <a:t>, Grammar Properties, Transformations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1970-1548-C65B-AD5E-2ADDBC155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E14E62-8F16-CE37-CBDB-1909855EB3D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95369E-59C2-2DEA-87D5-258F1E6B0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4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Whitespace in the 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two character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==</a:t>
            </a:r>
            <a:r>
              <a:rPr lang="en-US" dirty="0"/>
              <a:t> operator</a:t>
            </a:r>
          </a:p>
          <a:p>
            <a:r>
              <a:rPr lang="en-US" dirty="0"/>
              <a:t>Should each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=</a:t>
            </a:r>
            <a:r>
              <a:rPr lang="en-US" dirty="0"/>
              <a:t> be a Token and then the Parser check for “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==</a:t>
            </a:r>
            <a:r>
              <a:rPr lang="en-US" dirty="0"/>
              <a:t>” by looking for and accepting two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=</a:t>
            </a:r>
            <a:r>
              <a:rPr lang="en-US" dirty="0"/>
              <a:t> Tokens?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112939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Handling multi-character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854863"/>
          </a:xfrm>
        </p:spPr>
        <p:txBody>
          <a:bodyPr>
            <a:normAutofit/>
          </a:bodyPr>
          <a:lstStyle/>
          <a:p>
            <a:r>
              <a:rPr lang="en-US" dirty="0"/>
              <a:t>Note, ‘=’ is not an operator, but instead used only for assignment as a standalone statement or local variable initialization (not as a part of an expression) in </a:t>
            </a:r>
            <a:r>
              <a:rPr lang="en-US" dirty="0" err="1"/>
              <a:t>miniJava</a:t>
            </a:r>
            <a:endParaRPr lang="en-US" dirty="0"/>
          </a:p>
          <a:p>
            <a:r>
              <a:rPr lang="en-US" dirty="0"/>
              <a:t>Thus as an example,</a:t>
            </a:r>
          </a:p>
          <a:p>
            <a:pPr lvl="1"/>
            <a:r>
              <a:rPr lang="en-US" dirty="0"/>
              <a:t>‘=’ is a </a:t>
            </a:r>
            <a:r>
              <a:rPr lang="en-US" dirty="0" err="1"/>
              <a:t>TokenType.Equals</a:t>
            </a:r>
            <a:r>
              <a:rPr lang="en-US" dirty="0"/>
              <a:t> while ‘==’ is </a:t>
            </a:r>
            <a:r>
              <a:rPr lang="en-US" dirty="0" err="1"/>
              <a:t>TokenType.Operator</a:t>
            </a:r>
            <a:endParaRPr lang="en-US" dirty="0"/>
          </a:p>
          <a:p>
            <a:r>
              <a:rPr lang="en-US" dirty="0"/>
              <a:t>So the scanner has a choice to make: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26515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Handling multi-character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454"/>
          </a:xfrm>
        </p:spPr>
        <p:txBody>
          <a:bodyPr/>
          <a:lstStyle/>
          <a:p>
            <a:r>
              <a:rPr lang="en-US" dirty="0"/>
              <a:t>So the scanner has a choice to make: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237B1C-5477-3DB4-BDE4-25996638CBE8}"/>
              </a:ext>
            </a:extLst>
          </p:cNvPr>
          <p:cNvSpPr txBox="1"/>
          <p:nvPr/>
        </p:nvSpPr>
        <p:spPr>
          <a:xfrm>
            <a:off x="5616777" y="2316079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488FFE8-66FC-853A-5951-A3DA465091C5}"/>
              </a:ext>
            </a:extLst>
          </p:cNvPr>
          <p:cNvCxnSpPr/>
          <p:nvPr/>
        </p:nvCxnSpPr>
        <p:spPr>
          <a:xfrm flipH="1">
            <a:off x="5215689" y="3010719"/>
            <a:ext cx="541421" cy="872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F66D158-0240-9354-A8E5-2DF952F15C56}"/>
              </a:ext>
            </a:extLst>
          </p:cNvPr>
          <p:cNvCxnSpPr>
            <a:cxnSpLocks/>
          </p:cNvCxnSpPr>
          <p:nvPr/>
        </p:nvCxnSpPr>
        <p:spPr>
          <a:xfrm>
            <a:off x="5978102" y="3010718"/>
            <a:ext cx="1012245" cy="881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06DAD6E-FB02-1144-6F48-52FE597B2D32}"/>
              </a:ext>
            </a:extLst>
          </p:cNvPr>
          <p:cNvSpPr txBox="1"/>
          <p:nvPr/>
        </p:nvSpPr>
        <p:spPr>
          <a:xfrm>
            <a:off x="4296270" y="3879404"/>
            <a:ext cx="1838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TokenType.Equals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232509-FD69-B70B-6FE4-D4FF42A80724}"/>
              </a:ext>
            </a:extLst>
          </p:cNvPr>
          <p:cNvSpPr txBox="1"/>
          <p:nvPr/>
        </p:nvSpPr>
        <p:spPr>
          <a:xfrm>
            <a:off x="6779378" y="3661667"/>
            <a:ext cx="3050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392D8DC-8324-075F-B305-65466EED4788}"/>
              </a:ext>
            </a:extLst>
          </p:cNvPr>
          <p:cNvCxnSpPr>
            <a:cxnSpLocks/>
          </p:cNvCxnSpPr>
          <p:nvPr/>
        </p:nvCxnSpPr>
        <p:spPr>
          <a:xfrm>
            <a:off x="7010398" y="4356457"/>
            <a:ext cx="6016" cy="666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2314B6D-0069-94DA-D860-5D35DD1B185C}"/>
              </a:ext>
            </a:extLst>
          </p:cNvPr>
          <p:cNvSpPr txBox="1"/>
          <p:nvPr/>
        </p:nvSpPr>
        <p:spPr>
          <a:xfrm>
            <a:off x="5970049" y="5092632"/>
            <a:ext cx="208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TokenType.Operator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71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End of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Lastly, the Scanner must have an elegant way of conveying the source file has no more Tokens to produce.</a:t>
            </a:r>
          </a:p>
          <a:p>
            <a:endParaRPr lang="en-US" dirty="0"/>
          </a:p>
          <a:p>
            <a:r>
              <a:rPr lang="en-US" dirty="0"/>
              <a:t>Can be done by returning a null Token, or a </a:t>
            </a:r>
            <a:r>
              <a:rPr lang="en-US" dirty="0" err="1">
                <a:solidFill>
                  <a:srgbClr val="C00000"/>
                </a:solidFill>
              </a:rPr>
              <a:t>TokenType.EOT</a:t>
            </a:r>
            <a:r>
              <a:rPr lang="en-US" dirty="0"/>
              <a:t>, or however you want to code the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scan</a:t>
            </a:r>
            <a:r>
              <a:rPr lang="en-US" dirty="0"/>
              <a:t> method.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162934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Scanner Grammar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4192"/>
          </a:xfrm>
        </p:spPr>
        <p:txBody>
          <a:bodyPr/>
          <a:lstStyle/>
          <a:p>
            <a:r>
              <a:rPr lang="en-US" dirty="0"/>
              <a:t>By looking at leaf nodes in the Grammar graph, </a:t>
            </a:r>
            <a:br>
              <a:rPr lang="en-US" dirty="0"/>
            </a:br>
            <a:r>
              <a:rPr lang="en-US" dirty="0"/>
              <a:t>we can find our Tokens.</a:t>
            </a:r>
          </a:p>
          <a:p>
            <a:endParaRPr lang="en-US" dirty="0"/>
          </a:p>
          <a:p>
            <a:r>
              <a:rPr lang="en-US" dirty="0"/>
              <a:t>Token ::= Operator | Number | Identifier | Keyword</a:t>
            </a:r>
          </a:p>
          <a:p>
            <a:endParaRPr lang="en-US" dirty="0"/>
          </a:p>
          <a:p>
            <a:r>
              <a:rPr lang="en-US" dirty="0"/>
              <a:t>Number ::= Digit | Number Digit</a:t>
            </a:r>
          </a:p>
          <a:p>
            <a:r>
              <a:rPr lang="en-US" dirty="0"/>
              <a:t>Identifier ::= Alpha | Identifier </a:t>
            </a:r>
            <a:r>
              <a:rPr lang="en-US" dirty="0" err="1"/>
              <a:t>AlphaNumUnderscore</a:t>
            </a:r>
            <a:endParaRPr lang="en-US" dirty="0"/>
          </a:p>
          <a:p>
            <a:r>
              <a:rPr lang="en-US" dirty="0"/>
              <a:t>Keyword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while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class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public</a:t>
            </a:r>
            <a:r>
              <a:rPr lang="en-US" dirty="0"/>
              <a:t> | …</a:t>
            </a:r>
          </a:p>
          <a:p>
            <a:r>
              <a:rPr lang="en-US" dirty="0"/>
              <a:t>Note: there is a problem!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697353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Hold 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Those grammar rules do not look like regular expressions:</a:t>
            </a:r>
          </a:p>
          <a:p>
            <a:pPr lvl="1"/>
            <a:r>
              <a:rPr lang="en-US" dirty="0"/>
              <a:t>Number ::= Digit | Number Digit</a:t>
            </a:r>
          </a:p>
          <a:p>
            <a:pPr lvl="1"/>
            <a:r>
              <a:rPr lang="en-US" dirty="0"/>
              <a:t>Identifier ::= Alpha | Identifier </a:t>
            </a:r>
            <a:r>
              <a:rPr lang="en-US" dirty="0" err="1"/>
              <a:t>AlphaNumUnderscore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They use recursion!</a:t>
            </a:r>
          </a:p>
          <a:p>
            <a:r>
              <a:rPr lang="en-US" dirty="0"/>
              <a:t>Can we translate this grammar?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27188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EBNF Grammars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Extended Backus-Naur 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30273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Backus-Naur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CFG has a rule in the form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∷=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b="0" dirty="0">
                    <a:solidFill>
                      <a:srgbClr val="C00000"/>
                    </a:solidFill>
                  </a:rPr>
                  <a:t> </a:t>
                </a:r>
                <a:r>
                  <a:rPr lang="en-US" b="0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b="0" dirty="0"/>
                  <a:t>Sequence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b="0" dirty="0"/>
                  <a:t> can contain:</a:t>
                </a:r>
              </a:p>
              <a:p>
                <a:endParaRPr lang="en-US" dirty="0"/>
              </a:p>
              <a:p>
                <a:r>
                  <a:rPr lang="en-US" b="0" dirty="0"/>
                  <a:t>Sequences of terminals and non-terminals (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b="0" dirty="0"/>
                  <a:t>)</a:t>
                </a:r>
              </a:p>
              <a:p>
                <a:pPr lvl="1"/>
                <a:r>
                  <a:rPr lang="en-US" b="0" dirty="0" err="1"/>
                  <a:t>IfStmt</a:t>
                </a:r>
                <a:r>
                  <a:rPr lang="en-US" b="0" dirty="0"/>
                  <a:t> ::= </a:t>
                </a:r>
                <a:r>
                  <a:rPr lang="en-US" b="0" dirty="0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if</a:t>
                </a:r>
                <a:r>
                  <a:rPr lang="en-US" b="0" dirty="0"/>
                  <a:t> Exp </a:t>
                </a:r>
                <a:r>
                  <a:rPr lang="en-US" b="0" dirty="0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then</a:t>
                </a:r>
                <a:r>
                  <a:rPr lang="en-US" b="0" dirty="0"/>
                  <a:t> </a:t>
                </a:r>
                <a:r>
                  <a:rPr lang="en-US" b="0" dirty="0" err="1"/>
                  <a:t>Stmt</a:t>
                </a:r>
                <a:r>
                  <a:rPr lang="en-US" b="0" dirty="0"/>
                  <a:t> </a:t>
                </a:r>
                <a:r>
                  <a:rPr lang="en-US" b="0" dirty="0" err="1"/>
                  <a:t>ElsePart</a:t>
                </a:r>
                <a:endParaRPr lang="en-US" b="0" dirty="0"/>
              </a:p>
              <a:p>
                <a:pPr lvl="1"/>
                <a:r>
                  <a:rPr lang="en-US" dirty="0" err="1"/>
                  <a:t>SkipStmt</a:t>
                </a:r>
                <a:r>
                  <a:rPr lang="en-US" dirty="0"/>
                  <a:t> ::= 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skip</a:t>
                </a:r>
              </a:p>
              <a:p>
                <a:r>
                  <a:rPr lang="en-US" b="0" dirty="0"/>
                  <a:t>Empty Sequence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endParaRPr lang="en-US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2113464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Extended Backus-Naur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dirty="0"/>
                  <a:t>Sequence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b="0" dirty="0"/>
                  <a:t> can contain:</a:t>
                </a:r>
              </a:p>
              <a:p>
                <a:endParaRPr lang="en-US" dirty="0"/>
              </a:p>
              <a:p>
                <a:r>
                  <a:rPr lang="en-US" dirty="0"/>
                  <a:t>Sequences allowed in BNF</a:t>
                </a:r>
              </a:p>
              <a:p>
                <a:r>
                  <a:rPr lang="en-US" b="0" dirty="0"/>
                  <a:t>Choice </a:t>
                </a:r>
                <a:r>
                  <a:rPr lang="en-US" b="1" dirty="0">
                    <a:solidFill>
                      <a:srgbClr val="C00000"/>
                    </a:solidFill>
                  </a:rPr>
                  <a:t>|</a:t>
                </a:r>
              </a:p>
              <a:p>
                <a:pPr lvl="1"/>
                <a:r>
                  <a:rPr lang="en-US" dirty="0" err="1"/>
                  <a:t>ElsePart</a:t>
                </a:r>
                <a:r>
                  <a:rPr lang="en-US" dirty="0"/>
                  <a:t> ::= 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else</a:t>
                </a:r>
                <a:r>
                  <a:rPr lang="en-US" dirty="0"/>
                  <a:t> </a:t>
                </a:r>
                <a:r>
                  <a:rPr lang="en-US" dirty="0" err="1"/>
                  <a:t>Stmt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C00000"/>
                    </a:solidFill>
                  </a:rPr>
                  <a:t>|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endParaRPr lang="en-US" b="0" dirty="0"/>
              </a:p>
              <a:p>
                <a:r>
                  <a:rPr lang="en-US" b="0" dirty="0"/>
                  <a:t>Repetition </a:t>
                </a:r>
                <a:r>
                  <a:rPr lang="en-US" b="1" dirty="0">
                    <a:solidFill>
                      <a:srgbClr val="C00000"/>
                    </a:solidFill>
                  </a:rPr>
                  <a:t>*</a:t>
                </a:r>
              </a:p>
              <a:p>
                <a:pPr lvl="1"/>
                <a:r>
                  <a:rPr lang="en-US" dirty="0" err="1"/>
                  <a:t>BlockStmt</a:t>
                </a:r>
                <a:r>
                  <a:rPr lang="en-US" dirty="0"/>
                  <a:t> ::= 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</a:rPr>
                  <a:t>{</a:t>
                </a:r>
                <a:r>
                  <a:rPr lang="en-US" dirty="0"/>
                  <a:t> Statement</a:t>
                </a:r>
                <a:r>
                  <a:rPr lang="en-US" b="1" dirty="0">
                    <a:solidFill>
                      <a:srgbClr val="C00000"/>
                    </a:solidFill>
                  </a:rPr>
                  <a:t>*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</a:rPr>
                  <a:t>}</a:t>
                </a:r>
              </a:p>
              <a:p>
                <a:r>
                  <a:rPr lang="en-US" dirty="0"/>
                  <a:t>Grouping </a:t>
                </a:r>
                <a:r>
                  <a:rPr lang="en-US" b="1" dirty="0">
                    <a:solidFill>
                      <a:srgbClr val="C00000"/>
                    </a:solidFill>
                  </a:rPr>
                  <a:t>()</a:t>
                </a:r>
              </a:p>
              <a:p>
                <a:pPr lvl="1"/>
                <a:r>
                  <a:rPr lang="en-US" dirty="0" err="1"/>
                  <a:t>ClassDeclaration</a:t>
                </a:r>
                <a:r>
                  <a:rPr lang="en-US" dirty="0"/>
                  <a:t> ::= 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class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id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</a:rPr>
                  <a:t>{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C00000"/>
                    </a:solidFill>
                  </a:rPr>
                  <a:t>(</a:t>
                </a:r>
                <a:r>
                  <a:rPr lang="en-US" dirty="0" err="1"/>
                  <a:t>FieldDeclaration|MethodDeclaration</a:t>
                </a:r>
                <a:r>
                  <a:rPr lang="en-US" b="1" dirty="0">
                    <a:solidFill>
                      <a:srgbClr val="C00000"/>
                    </a:solidFill>
                  </a:rPr>
                  <a:t>)</a:t>
                </a:r>
                <a:r>
                  <a:rPr lang="en-US" dirty="0"/>
                  <a:t>* </a:t>
                </a:r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</a:rPr>
                  <a:t>}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1488044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More EBNF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interested in EBNF grammars:</a:t>
            </a:r>
          </a:p>
          <a:p>
            <a:pPr lvl="1"/>
            <a:r>
              <a:rPr lang="en-US" dirty="0">
                <a:hlinkClick r:id="rId2"/>
              </a:rPr>
              <a:t>https://en.wikipedia.org/wiki/Extended_Backus%E2%80%93Naur_form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0864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Is </a:t>
            </a:r>
            <a:r>
              <a:rPr lang="en-US" sz="6000" dirty="0" err="1"/>
              <a:t>miniJava</a:t>
            </a:r>
            <a:r>
              <a:rPr lang="en-US" sz="6000" dirty="0"/>
              <a:t> LL(1)?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Why or why not?</a:t>
            </a:r>
          </a:p>
          <a:p>
            <a:r>
              <a:rPr lang="en-US" sz="4000" dirty="0"/>
              <a:t>What are some languages that are LL(1)?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99750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New Sentence Generation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200" dirty="0"/>
                  <a:t>A sentence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w</m:t>
                    </m:r>
                  </m:oMath>
                </a14:m>
                <a:r>
                  <a:rPr lang="en-US" sz="3200" dirty="0"/>
                  <a:t> is generated by EBNF Grammar G if:</a:t>
                </a:r>
              </a:p>
              <a:p>
                <a:pPr lvl="1"/>
                <a:r>
                  <a:rPr lang="en-US" sz="2800" dirty="0"/>
                  <a:t>Recall: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dirty="0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dirty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sz="2800" dirty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w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800" dirty="0"/>
              </a:p>
              <a:p>
                <a:pPr lvl="1"/>
                <a:r>
                  <a:rPr lang="en-US" sz="2800" dirty="0">
                    <a:solidFill>
                      <a:srgbClr val="C00000"/>
                    </a:solidFill>
                  </a:rPr>
                  <a:t>S</a:t>
                </a:r>
                <a:r>
                  <a:rPr lang="en-US" sz="2800" dirty="0"/>
                  <a:t> is the start symbol</a:t>
                </a:r>
              </a:p>
              <a:p>
                <a:pPr lvl="1"/>
                <a:r>
                  <a:rPr lang="en-US" sz="2800" dirty="0">
                    <a:solidFill>
                      <a:srgbClr val="C00000"/>
                    </a:solidFill>
                  </a:rPr>
                  <a:t>w</a:t>
                </a:r>
                <a:r>
                  <a:rPr lang="en-US" sz="2800" dirty="0"/>
                  <a:t> consists exclusively of terminals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dirty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800" dirty="0"/>
                  <a:t> if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2400" dirty="0"/>
              </a:p>
              <a:p>
                <a:pPr lvl="2"/>
                <a:r>
                  <a:rPr lang="en-US" sz="2400" b="1" dirty="0">
                    <a:solidFill>
                      <a:srgbClr val="C00000"/>
                    </a:solidFill>
                  </a:rPr>
                  <a:t>W</a:t>
                </a:r>
                <a:r>
                  <a:rPr lang="en-US" sz="2400" dirty="0">
                    <a:solidFill>
                      <a:srgbClr val="C00000"/>
                    </a:solidFill>
                  </a:rPr>
                  <a:t> ::=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/>
                  <a:t>is a rule in G</a:t>
                </a:r>
              </a:p>
              <a:p>
                <a:pPr lvl="2"/>
                <a:r>
                  <a:rPr lang="en-US" sz="3200" b="1" dirty="0"/>
                  <a:t>NEW RULE: ???</a:t>
                </a:r>
              </a:p>
              <a:p>
                <a:r>
                  <a:rPr lang="en-US" dirty="0"/>
                  <a:t>EBNF grammars G generate L(G), and </a:t>
                </a:r>
                <a:r>
                  <a:rPr lang="en-US" b="1" dirty="0"/>
                  <a:t>L(G) is a CFG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230423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New Sentence Generation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200" dirty="0"/>
                  <a:t>A sentence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w</m:t>
                    </m:r>
                  </m:oMath>
                </a14:m>
                <a:r>
                  <a:rPr lang="en-US" sz="3200" dirty="0"/>
                  <a:t> is generated by EBNF Grammar G if:</a:t>
                </a:r>
              </a:p>
              <a:p>
                <a:pPr lvl="1"/>
                <a:r>
                  <a:rPr lang="en-US" sz="2800" dirty="0"/>
                  <a:t>Recall: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dirty="0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dirty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sz="2800" dirty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w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800" dirty="0"/>
              </a:p>
              <a:p>
                <a:pPr lvl="1"/>
                <a:r>
                  <a:rPr lang="en-US" sz="2800" dirty="0">
                    <a:solidFill>
                      <a:srgbClr val="C00000"/>
                    </a:solidFill>
                  </a:rPr>
                  <a:t>S</a:t>
                </a:r>
                <a:r>
                  <a:rPr lang="en-US" sz="2800" dirty="0"/>
                  <a:t> is the start symbol</a:t>
                </a:r>
              </a:p>
              <a:p>
                <a:pPr lvl="1"/>
                <a:r>
                  <a:rPr lang="en-US" sz="2800" dirty="0">
                    <a:solidFill>
                      <a:srgbClr val="C00000"/>
                    </a:solidFill>
                  </a:rPr>
                  <a:t>w</a:t>
                </a:r>
                <a:r>
                  <a:rPr lang="en-US" sz="2800" dirty="0"/>
                  <a:t> consists exclusively of terminals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dirty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800" dirty="0"/>
                  <a:t> if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2400" dirty="0"/>
              </a:p>
              <a:p>
                <a:pPr lvl="2"/>
                <a:r>
                  <a:rPr lang="en-US" sz="2400" b="1" dirty="0">
                    <a:solidFill>
                      <a:srgbClr val="C00000"/>
                    </a:solidFill>
                  </a:rPr>
                  <a:t>W</a:t>
                </a:r>
                <a:r>
                  <a:rPr lang="en-US" sz="2400" dirty="0">
                    <a:solidFill>
                      <a:srgbClr val="C00000"/>
                    </a:solidFill>
                  </a:rPr>
                  <a:t> ::=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/>
                  <a:t>is a rule in G</a:t>
                </a:r>
              </a:p>
              <a:p>
                <a:pPr lvl="2"/>
                <a:r>
                  <a:rPr lang="en-US" sz="3200" b="1" dirty="0"/>
                  <a:t>Regular expression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en-US" sz="3200" b="1" dirty="0"/>
                  <a:t> can generate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endParaRPr lang="en-US" sz="3200" b="1" dirty="0"/>
              </a:p>
              <a:p>
                <a:r>
                  <a:rPr lang="en-US" dirty="0"/>
                  <a:t>EBNF grammars G generate L(G), and </a:t>
                </a:r>
                <a:r>
                  <a:rPr lang="en-US" b="1" dirty="0"/>
                  <a:t>L(G) is a CFG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990362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EBNF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EBNF is a convenience</a:t>
            </a:r>
          </a:p>
          <a:p>
            <a:pPr lvl="1"/>
            <a:r>
              <a:rPr lang="en-US" dirty="0"/>
              <a:t>Any EBNF can be rewritten as a CFG</a:t>
            </a:r>
          </a:p>
          <a:p>
            <a:endParaRPr lang="en-US" dirty="0"/>
          </a:p>
          <a:p>
            <a:r>
              <a:rPr lang="en-US" dirty="0"/>
              <a:t>Example: Eliminate EBNF extensions in this rule: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err="1"/>
              <a:t>ArgumentList</a:t>
            </a:r>
            <a:r>
              <a:rPr lang="en-US" dirty="0"/>
              <a:t> ::= Expression (,Expression)*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8592272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EBNF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EBNF is a convenience</a:t>
            </a:r>
          </a:p>
          <a:p>
            <a:pPr lvl="1"/>
            <a:r>
              <a:rPr lang="en-US" dirty="0"/>
              <a:t>Any EBNF can be rewritten as a CFG</a:t>
            </a:r>
          </a:p>
          <a:p>
            <a:endParaRPr lang="en-US" dirty="0"/>
          </a:p>
          <a:p>
            <a:r>
              <a:rPr lang="en-US" dirty="0"/>
              <a:t>Example: Eliminate EBNF extensions in this rule:</a:t>
            </a:r>
          </a:p>
          <a:p>
            <a:pPr marL="0" indent="0" algn="ctr">
              <a:buNone/>
            </a:pPr>
            <a:r>
              <a:rPr lang="en-US" dirty="0" err="1"/>
              <a:t>ArgumentList</a:t>
            </a:r>
            <a:r>
              <a:rPr lang="en-US" dirty="0"/>
              <a:t> ::= Expression (,Expression)*</a:t>
            </a:r>
          </a:p>
          <a:p>
            <a:pPr marL="0" indent="0" algn="ctr">
              <a:buNone/>
            </a:pPr>
            <a:r>
              <a:rPr lang="en-US" dirty="0"/>
              <a:t>-=-=-=-=-=-=-=-=-=-=-=-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ArgumentList</a:t>
            </a:r>
            <a:r>
              <a:rPr lang="en-US" dirty="0"/>
              <a:t> ::= Expression</a:t>
            </a:r>
          </a:p>
          <a:p>
            <a:pPr marL="0" indent="0" algn="ctr">
              <a:buNone/>
            </a:pPr>
            <a:r>
              <a:rPr lang="en-US" dirty="0" err="1"/>
              <a:t>ArgumentList</a:t>
            </a:r>
            <a:r>
              <a:rPr lang="en-US" dirty="0"/>
              <a:t> ::= Expression, </a:t>
            </a:r>
            <a:r>
              <a:rPr lang="en-US" dirty="0" err="1"/>
              <a:t>ArgumentList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600404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EBNF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Why?</a:t>
            </a:r>
          </a:p>
          <a:p>
            <a:r>
              <a:rPr lang="en-US" dirty="0"/>
              <a:t>Simpler expression of grammars</a:t>
            </a:r>
          </a:p>
          <a:p>
            <a:r>
              <a:rPr lang="en-US" dirty="0"/>
              <a:t>Better target for grammar transformations</a:t>
            </a:r>
          </a:p>
          <a:p>
            <a:endParaRPr lang="en-US" dirty="0"/>
          </a:p>
          <a:p>
            <a:r>
              <a:rPr lang="en-US" dirty="0"/>
              <a:t>Most importantly: Much easier to write recursive descent parsers once you have transformed a grammar into EBNF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2683195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Transformations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2835623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Substitution method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CFG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C ::= A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sz="3600" dirty="0"/>
              <a:t> D</a:t>
            </a:r>
          </a:p>
          <a:p>
            <a:pPr marL="0" indent="0" algn="ctr">
              <a:buNone/>
            </a:pPr>
            <a:r>
              <a:rPr lang="en-US" sz="3600" dirty="0"/>
              <a:t>A ::=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US" sz="3600" dirty="0"/>
              <a:t>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EBNF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538157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Substitution method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CFG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C ::= A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sz="3600" dirty="0"/>
              <a:t> D</a:t>
            </a:r>
          </a:p>
          <a:p>
            <a:pPr marL="0" indent="0" algn="ctr">
              <a:buNone/>
            </a:pPr>
            <a:r>
              <a:rPr lang="en-US" sz="3600" dirty="0"/>
              <a:t>A ::=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US" sz="3600" dirty="0"/>
              <a:t>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EBNF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C ::= (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US" sz="3600" dirty="0"/>
              <a:t>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en-US" sz="3600" dirty="0"/>
              <a:t>)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sz="3600" dirty="0"/>
              <a:t> 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331138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Left-Factorization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Original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err="1"/>
              <a:t>IfStmt</a:t>
            </a:r>
            <a:r>
              <a:rPr lang="en-US" sz="3200" dirty="0"/>
              <a:t> ::=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if</a:t>
            </a:r>
            <a:r>
              <a:rPr lang="en-US" sz="3200" dirty="0"/>
              <a:t> Exp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then</a:t>
            </a:r>
            <a:r>
              <a:rPr lang="en-US" sz="3200" dirty="0"/>
              <a:t> </a:t>
            </a:r>
            <a:r>
              <a:rPr lang="en-US" sz="3200" dirty="0" err="1"/>
              <a:t>Stmt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    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if</a:t>
            </a:r>
            <a:r>
              <a:rPr lang="en-US" sz="3200" dirty="0"/>
              <a:t> Exp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then</a:t>
            </a:r>
            <a:r>
              <a:rPr lang="en-US" sz="3200" dirty="0"/>
              <a:t> </a:t>
            </a:r>
            <a:r>
              <a:rPr lang="en-US" sz="3200" dirty="0" err="1"/>
              <a:t>Stmt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else</a:t>
            </a:r>
            <a:r>
              <a:rPr lang="en-US" sz="3200" dirty="0"/>
              <a:t> </a:t>
            </a:r>
            <a:r>
              <a:rPr lang="en-US" sz="3200" dirty="0" err="1"/>
              <a:t>Stmt</a:t>
            </a:r>
            <a:endParaRPr lang="en-US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Easier to parse and convenient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0B409958-BD7F-BA57-4C4D-20FADD342AD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3600" dirty="0"/>
              </a:p>
              <a:p>
                <a:pPr marL="0" indent="0">
                  <a:buNone/>
                </a:pPr>
                <a:endParaRPr lang="en-US" sz="3600" dirty="0"/>
              </a:p>
              <a:p>
                <a:pPr marL="0" indent="0">
                  <a:buNone/>
                </a:pPr>
                <a:endParaRPr lang="en-US" sz="3600" dirty="0"/>
              </a:p>
              <a:p>
                <a:pPr marL="0" indent="0">
                  <a:buNone/>
                </a:pPr>
                <a:r>
                  <a:rPr lang="en-US" sz="3200" dirty="0" err="1"/>
                  <a:t>IfStmt</a:t>
                </a:r>
                <a:r>
                  <a:rPr lang="en-US" sz="3200" dirty="0"/>
                  <a:t> ::= </a:t>
                </a:r>
                <a:r>
                  <a:rPr lang="en-US" sz="3200" dirty="0">
                    <a:solidFill>
                      <a:schemeClr val="accent2">
                        <a:lumMod val="75000"/>
                      </a:schemeClr>
                    </a:solidFill>
                  </a:rPr>
                  <a:t>if</a:t>
                </a:r>
                <a:r>
                  <a:rPr lang="en-US" sz="3200" dirty="0"/>
                  <a:t> Exp </a:t>
                </a:r>
                <a:r>
                  <a:rPr lang="en-US" sz="3200" dirty="0">
                    <a:solidFill>
                      <a:schemeClr val="accent2">
                        <a:lumMod val="75000"/>
                      </a:schemeClr>
                    </a:solidFill>
                  </a:rPr>
                  <a:t>then</a:t>
                </a:r>
                <a:r>
                  <a:rPr lang="en-US" sz="3200" dirty="0"/>
                  <a:t> </a:t>
                </a:r>
                <a:r>
                  <a:rPr lang="en-US" sz="3200" dirty="0" err="1"/>
                  <a:t>Stmt</a:t>
                </a:r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  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r>
                  <a:rPr lang="en-US" sz="3200" dirty="0"/>
                  <a:t> | </a:t>
                </a:r>
                <a:r>
                  <a:rPr lang="en-US" sz="3200" dirty="0">
                    <a:solidFill>
                      <a:schemeClr val="accent2">
                        <a:lumMod val="75000"/>
                      </a:schemeClr>
                    </a:solidFill>
                  </a:rPr>
                  <a:t>else</a:t>
                </a:r>
                <a:r>
                  <a:rPr lang="en-US" sz="3200" dirty="0"/>
                  <a:t> </a:t>
                </a:r>
                <a:r>
                  <a:rPr lang="en-US" sz="3200" dirty="0" err="1"/>
                  <a:t>Stmt</a:t>
                </a:r>
                <a:r>
                  <a:rPr lang="en-US" sz="3200" dirty="0"/>
                  <a:t>)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0B409958-BD7F-BA57-4C4D-20FADD342A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2"/>
                <a:stretch>
                  <a:fillRect l="-3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835519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Remove Left Recursion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Original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531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000" dirty="0"/>
              <a:t>N ::= X | NY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Easier to parse and convenient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5315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4400" dirty="0"/>
              <a:t>N ::= X (Y)*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D611B4F-AD26-1C1B-B5BD-2A5D42F43AB9}"/>
              </a:ext>
            </a:extLst>
          </p:cNvPr>
          <p:cNvSpPr txBox="1">
            <a:spLocks/>
          </p:cNvSpPr>
          <p:nvPr/>
        </p:nvSpPr>
        <p:spPr>
          <a:xfrm>
            <a:off x="1190710" y="4566376"/>
            <a:ext cx="9673806" cy="1531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Question: Can you do the same below? If so, how?</a:t>
            </a:r>
            <a:br>
              <a:rPr lang="en-US" sz="3200" dirty="0"/>
            </a:br>
            <a:r>
              <a:rPr lang="en-US" sz="3200" dirty="0"/>
              <a:t>	Reference ::=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id</a:t>
            </a:r>
            <a:r>
              <a:rPr lang="en-US" sz="3200" dirty="0"/>
              <a:t> 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this</a:t>
            </a:r>
            <a:r>
              <a:rPr lang="en-US" sz="3200" dirty="0"/>
              <a:t> | Reference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id</a:t>
            </a:r>
          </a:p>
        </p:txBody>
      </p:sp>
    </p:spTree>
    <p:extLst>
      <p:ext uri="{BB962C8B-B14F-4D97-AF65-F5344CB8AC3E}">
        <p14:creationId xmlns:p14="http://schemas.microsoft.com/office/powerpoint/2010/main" val="209017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Previous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Leftmost derivation</a:t>
            </a:r>
          </a:p>
          <a:p>
            <a:r>
              <a:rPr lang="en-US" dirty="0"/>
              <a:t>Top-down parsing with a PDA</a:t>
            </a:r>
          </a:p>
          <a:p>
            <a:r>
              <a:rPr lang="en-US" dirty="0"/>
              <a:t>Recursive descent parsing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46D80D6-606B-95C4-4A03-D7F3F82CF3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0957" y="3329093"/>
            <a:ext cx="7290086" cy="290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2657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Simplification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59642" cy="4351338"/>
          </a:xfrm>
        </p:spPr>
        <p:txBody>
          <a:bodyPr>
            <a:normAutofit/>
          </a:bodyPr>
          <a:lstStyle/>
          <a:p>
            <a:r>
              <a:rPr lang="en-US" dirty="0"/>
              <a:t>This grammar is not very easy to read:</a:t>
            </a:r>
          </a:p>
          <a:p>
            <a:pPr lvl="1"/>
            <a:r>
              <a:rPr lang="en-US" dirty="0"/>
              <a:t>E ::= T | E Op T</a:t>
            </a:r>
          </a:p>
          <a:p>
            <a:pPr lvl="1"/>
            <a:r>
              <a:rPr lang="en-US" dirty="0"/>
              <a:t>T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lvl="1"/>
            <a:r>
              <a:rPr lang="en-US" dirty="0"/>
              <a:t>Op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×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2291349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Simplification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59642" cy="4351338"/>
          </a:xfrm>
        </p:spPr>
        <p:txBody>
          <a:bodyPr>
            <a:normAutofit/>
          </a:bodyPr>
          <a:lstStyle/>
          <a:p>
            <a:r>
              <a:rPr lang="en-US" dirty="0"/>
              <a:t>This grammar is not very easy to read:</a:t>
            </a:r>
          </a:p>
          <a:p>
            <a:pPr lvl="1"/>
            <a:r>
              <a:rPr lang="en-US" dirty="0"/>
              <a:t>E ::= T | E Op T</a:t>
            </a:r>
          </a:p>
          <a:p>
            <a:pPr lvl="1"/>
            <a:r>
              <a:rPr lang="en-US" dirty="0"/>
              <a:t>T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lvl="1"/>
            <a:r>
              <a:rPr lang="en-US" dirty="0"/>
              <a:t>Op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×</a:t>
            </a:r>
          </a:p>
          <a:p>
            <a:r>
              <a:rPr lang="en-US" dirty="0"/>
              <a:t>Remove left recursion</a:t>
            </a:r>
          </a:p>
          <a:p>
            <a:pPr lvl="1"/>
            <a:r>
              <a:rPr lang="en-US" sz="3200" b="1" dirty="0"/>
              <a:t>E ::= T (Op T)*</a:t>
            </a:r>
          </a:p>
          <a:p>
            <a:pPr lvl="1"/>
            <a:r>
              <a:rPr lang="en-US" dirty="0"/>
              <a:t>T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lvl="1"/>
            <a:r>
              <a:rPr lang="en-US" dirty="0"/>
              <a:t>Op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×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1241608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Simplification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59642" cy="4351338"/>
          </a:xfrm>
        </p:spPr>
        <p:txBody>
          <a:bodyPr>
            <a:normAutofit/>
          </a:bodyPr>
          <a:lstStyle/>
          <a:p>
            <a:r>
              <a:rPr lang="en-US" dirty="0"/>
              <a:t>This grammar is not very easy to read:</a:t>
            </a:r>
          </a:p>
          <a:p>
            <a:pPr lvl="1"/>
            <a:r>
              <a:rPr lang="en-US" dirty="0"/>
              <a:t>E ::= T | E Op T</a:t>
            </a:r>
          </a:p>
          <a:p>
            <a:pPr lvl="1"/>
            <a:r>
              <a:rPr lang="en-US" dirty="0"/>
              <a:t>T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lvl="1"/>
            <a:r>
              <a:rPr lang="en-US" dirty="0"/>
              <a:t>Op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×</a:t>
            </a:r>
          </a:p>
          <a:p>
            <a:r>
              <a:rPr lang="en-US" dirty="0"/>
              <a:t>Remove left recursion</a:t>
            </a:r>
          </a:p>
          <a:p>
            <a:pPr lvl="1"/>
            <a:r>
              <a:rPr lang="en-US" dirty="0"/>
              <a:t>E ::= T (</a:t>
            </a:r>
            <a:r>
              <a:rPr lang="en-US" b="1" dirty="0"/>
              <a:t>Op</a:t>
            </a:r>
            <a:r>
              <a:rPr lang="en-US" dirty="0"/>
              <a:t> T)*</a:t>
            </a:r>
          </a:p>
          <a:p>
            <a:pPr lvl="1"/>
            <a:r>
              <a:rPr lang="en-US" dirty="0"/>
              <a:t>T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lvl="1"/>
            <a:r>
              <a:rPr lang="en-US" b="1" dirty="0"/>
              <a:t>Op ::=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b="1" dirty="0"/>
              <a:t> |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×</a:t>
            </a:r>
          </a:p>
          <a:p>
            <a:r>
              <a:rPr lang="en-US" dirty="0"/>
              <a:t>Substitute Op for E</a:t>
            </a:r>
          </a:p>
          <a:p>
            <a:pPr lvl="1"/>
            <a:r>
              <a:rPr lang="en-US" sz="2800" dirty="0"/>
              <a:t>E ::= T ((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2800" dirty="0"/>
              <a:t>|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×</a:t>
            </a:r>
            <a:r>
              <a:rPr lang="en-US" sz="2800" dirty="0"/>
              <a:t>) T)*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2597789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Simplification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59642" cy="4351338"/>
          </a:xfrm>
        </p:spPr>
        <p:txBody>
          <a:bodyPr>
            <a:normAutofit/>
          </a:bodyPr>
          <a:lstStyle/>
          <a:p>
            <a:r>
              <a:rPr lang="en-US" dirty="0"/>
              <a:t>This grammar is not very easy to read:</a:t>
            </a:r>
          </a:p>
          <a:p>
            <a:pPr lvl="1"/>
            <a:r>
              <a:rPr lang="en-US" dirty="0"/>
              <a:t>E ::= T | E Op T</a:t>
            </a:r>
          </a:p>
          <a:p>
            <a:pPr lvl="1"/>
            <a:r>
              <a:rPr lang="en-US" dirty="0"/>
              <a:t>T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lvl="1"/>
            <a:r>
              <a:rPr lang="en-US" dirty="0"/>
              <a:t>Op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×</a:t>
            </a:r>
          </a:p>
          <a:p>
            <a:r>
              <a:rPr lang="en-US" dirty="0"/>
              <a:t>Remove left recursion</a:t>
            </a:r>
          </a:p>
          <a:p>
            <a:pPr lvl="1"/>
            <a:r>
              <a:rPr lang="en-US" dirty="0"/>
              <a:t>E ::= T (Op T)*</a:t>
            </a:r>
          </a:p>
          <a:p>
            <a:pPr lvl="1"/>
            <a:r>
              <a:rPr lang="en-US" dirty="0"/>
              <a:t>T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lvl="1"/>
            <a:r>
              <a:rPr lang="en-US" dirty="0"/>
              <a:t>Op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×</a:t>
            </a:r>
          </a:p>
          <a:p>
            <a:r>
              <a:rPr lang="en-US" dirty="0"/>
              <a:t>Substitute Op for E</a:t>
            </a:r>
          </a:p>
          <a:p>
            <a:pPr lvl="1"/>
            <a:r>
              <a:rPr lang="en-US" dirty="0"/>
              <a:t>E ::= T ((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dirty="0"/>
              <a:t>|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×</a:t>
            </a:r>
            <a:r>
              <a:rPr lang="en-US" dirty="0"/>
              <a:t>) T)*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DB5785B-0C69-7514-044C-3024B3C3CD1F}"/>
              </a:ext>
            </a:extLst>
          </p:cNvPr>
          <p:cNvSpPr txBox="1">
            <a:spLocks/>
          </p:cNvSpPr>
          <p:nvPr/>
        </p:nvSpPr>
        <p:spPr>
          <a:xfrm>
            <a:off x="7104646" y="1825625"/>
            <a:ext cx="432134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Much Easier Result:</a:t>
            </a:r>
          </a:p>
          <a:p>
            <a:pPr marL="0" indent="0">
              <a:buNone/>
            </a:pPr>
            <a:r>
              <a:rPr lang="en-US" dirty="0"/>
              <a:t>	E ::= T ((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dirty="0"/>
              <a:t>|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×</a:t>
            </a:r>
            <a:r>
              <a:rPr lang="en-US" dirty="0"/>
              <a:t>) T)*</a:t>
            </a:r>
          </a:p>
          <a:p>
            <a:pPr marL="0" indent="0">
              <a:buNone/>
            </a:pPr>
            <a:r>
              <a:rPr lang="en-US" dirty="0"/>
              <a:t>	T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</p:txBody>
      </p:sp>
    </p:spTree>
    <p:extLst>
      <p:ext uri="{BB962C8B-B14F-4D97-AF65-F5344CB8AC3E}">
        <p14:creationId xmlns:p14="http://schemas.microsoft.com/office/powerpoint/2010/main" val="27516432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Exercise- Simplify these, and are they LL(1)?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Right recursion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E    ::= T | T Op E</a:t>
            </a:r>
          </a:p>
          <a:p>
            <a:pPr marL="0" indent="0">
              <a:buNone/>
            </a:pPr>
            <a:r>
              <a:rPr lang="en-US" sz="3600" dirty="0"/>
              <a:t>T    ::=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dirty="0"/>
              <a:t>E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3600" dirty="0"/>
              <a:t>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num</a:t>
            </a:r>
          </a:p>
          <a:p>
            <a:pPr marL="0" indent="0">
              <a:buNone/>
            </a:pPr>
            <a:r>
              <a:rPr lang="en-US" sz="3600" dirty="0"/>
              <a:t>Op ::=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+</a:t>
            </a:r>
            <a:r>
              <a:rPr lang="en-US" sz="3600" dirty="0"/>
              <a:t> 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×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Left and Right recursion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E    ::= T | E Op E</a:t>
            </a:r>
          </a:p>
          <a:p>
            <a:pPr marL="0" indent="0">
              <a:buNone/>
            </a:pPr>
            <a:r>
              <a:rPr lang="en-US" sz="3600" dirty="0"/>
              <a:t>T    ::=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en-US" sz="3600" dirty="0"/>
              <a:t>E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3600" dirty="0"/>
              <a:t>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num</a:t>
            </a:r>
          </a:p>
          <a:p>
            <a:pPr marL="0" indent="0">
              <a:buNone/>
            </a:pPr>
            <a:r>
              <a:rPr lang="en-US" sz="3600" dirty="0"/>
              <a:t>Op ::=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+</a:t>
            </a:r>
            <a:r>
              <a:rPr lang="en-US" sz="3600" dirty="0"/>
              <a:t> 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×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724696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EBNF and Recursive Descent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exactly is EBNF helpful for RD? Let’s explore!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549373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The Basics for EBNF and 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Choice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7CA0B60-B747-3E6E-93DD-284D529CBF6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Conditional: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|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Implemented with an if statement</a:t>
                </a:r>
              </a:p>
              <a:p>
                <a:r>
                  <a:rPr lang="en-US" dirty="0"/>
                  <a:t>If LL(1), only need to check current Token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7CA0B60-B747-3E6E-93DD-284D529CBF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128" t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Repetition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0B409958-BD7F-BA57-4C4D-20FADD342AD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bg1">
                        <a:lumMod val="75000"/>
                      </a:schemeClr>
                    </a:solidFill>
                  </a:rPr>
                  <a:t>Repetition: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>
                    <a:solidFill>
                      <a:schemeClr val="bg1">
                        <a:lumMod val="75000"/>
                      </a:schemeClr>
                    </a:solidFill>
                  </a:rPr>
                  <a:t>*</a:t>
                </a:r>
              </a:p>
              <a:p>
                <a:r>
                  <a:rPr lang="en-US" dirty="0">
                    <a:solidFill>
                      <a:schemeClr val="bg1">
                        <a:lumMod val="75000"/>
                      </a:schemeClr>
                    </a:solidFill>
                  </a:rPr>
                  <a:t>Implemented with a while statement</a:t>
                </a:r>
              </a:p>
              <a:p>
                <a:r>
                  <a:rPr lang="en-US" dirty="0">
                    <a:solidFill>
                      <a:schemeClr val="bg1">
                        <a:lumMod val="75000"/>
                      </a:schemeClr>
                    </a:solidFill>
                  </a:rPr>
                  <a:t>Condition depends on the starter set 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0B409958-BD7F-BA57-4C4D-20FADD342A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 l="-2118" t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7456296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The Basics for EBNF and 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Choice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7CA0B60-B747-3E6E-93DD-284D529CBF6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bg1">
                        <a:lumMod val="75000"/>
                      </a:schemeClr>
                    </a:solidFill>
                  </a:rPr>
                  <a:t>Conditional: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| </m:t>
                    </m:r>
                    <m:r>
                      <a:rPr lang="en-US" b="0" i="1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endParaRPr lang="en-US" dirty="0">
                  <a:solidFill>
                    <a:schemeClr val="bg1">
                      <a:lumMod val="75000"/>
                    </a:schemeClr>
                  </a:solidFill>
                </a:endParaRPr>
              </a:p>
              <a:p>
                <a:r>
                  <a:rPr lang="en-US" dirty="0">
                    <a:solidFill>
                      <a:schemeClr val="bg1">
                        <a:lumMod val="75000"/>
                      </a:schemeClr>
                    </a:solidFill>
                  </a:rPr>
                  <a:t>Implemented with an if statement</a:t>
                </a:r>
              </a:p>
              <a:p>
                <a:r>
                  <a:rPr lang="en-US" dirty="0">
                    <a:solidFill>
                      <a:schemeClr val="bg1">
                        <a:lumMod val="75000"/>
                      </a:schemeClr>
                    </a:solidFill>
                  </a:rPr>
                  <a:t>If LL(1), only need to check current Token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7CA0B60-B747-3E6E-93DD-284D529CBF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128" t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Repetition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0B409958-BD7F-BA57-4C4D-20FADD342AD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r>
                  <a:rPr lang="en-US" dirty="0"/>
                  <a:t>Repetition: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*</a:t>
                </a:r>
                <a:endParaRPr lang="en-US" b="1" dirty="0"/>
              </a:p>
              <a:p>
                <a:r>
                  <a:rPr lang="en-US" dirty="0"/>
                  <a:t>Implemented with a while statement</a:t>
                </a:r>
              </a:p>
              <a:p>
                <a:r>
                  <a:rPr lang="en-US" dirty="0"/>
                  <a:t>Condition depends on the starter set 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0B409958-BD7F-BA57-4C4D-20FADD342A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 l="-2118" t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6487409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Consider the Example from Earlier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 ::= 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$</a:t>
            </a:r>
          </a:p>
          <a:p>
            <a:pPr marL="0" indent="0">
              <a:buNone/>
            </a:pPr>
            <a:r>
              <a:rPr lang="en-US" dirty="0"/>
              <a:t>E ::= T ((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+</a:t>
            </a:r>
            <a:r>
              <a:rPr lang="en-US" dirty="0"/>
              <a:t>|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×</a:t>
            </a:r>
            <a:r>
              <a:rPr lang="en-US" dirty="0"/>
              <a:t>) T)*</a:t>
            </a:r>
          </a:p>
          <a:p>
            <a:pPr marL="0" indent="0">
              <a:buNone/>
            </a:pPr>
            <a:r>
              <a:rPr lang="en-US" dirty="0"/>
              <a:t>T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dirty="0"/>
              <a:t> 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num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num</a:t>
            </a:r>
            <a:r>
              <a:rPr lang="en-US" dirty="0"/>
              <a:t> = {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0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1</a:t>
            </a:r>
            <a:r>
              <a:rPr lang="en-US" dirty="0"/>
              <a:t>, …,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9</a:t>
            </a:r>
            <a:r>
              <a:rPr lang="en-US" dirty="0"/>
              <a:t>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20217250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Consider the Example from Earlier: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 ::= 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$</a:t>
            </a:r>
          </a:p>
          <a:p>
            <a:pPr marL="0" indent="0">
              <a:buNone/>
            </a:pPr>
            <a:r>
              <a:rPr lang="en-US" dirty="0"/>
              <a:t>E ::= T ((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+</a:t>
            </a:r>
            <a:r>
              <a:rPr lang="en-US" dirty="0"/>
              <a:t>|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×</a:t>
            </a:r>
            <a:r>
              <a:rPr lang="en-US" dirty="0"/>
              <a:t>) T)*</a:t>
            </a:r>
          </a:p>
          <a:p>
            <a:pPr marL="0" indent="0">
              <a:buNone/>
            </a:pPr>
            <a:r>
              <a:rPr lang="en-US" dirty="0"/>
              <a:t>T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dirty="0"/>
              <a:t> 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num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num</a:t>
            </a:r>
            <a:r>
              <a:rPr lang="en-US" dirty="0"/>
              <a:t> = {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0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1</a:t>
            </a:r>
            <a:r>
              <a:rPr lang="en-US" dirty="0"/>
              <a:t>, …,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9</a:t>
            </a:r>
            <a:r>
              <a:rPr lang="en-US" dirty="0"/>
              <a:t>}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96533C2-15B6-8224-9538-7852AC1BF38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96868" y="1825625"/>
            <a:ext cx="3132263" cy="4351338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99925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Previous Lecture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LL(1) condition</a:t>
            </a:r>
          </a:p>
          <a:p>
            <a:pPr lvl="1"/>
            <a:r>
              <a:rPr lang="en-US" dirty="0"/>
              <a:t>Parser can always predict using the next </a:t>
            </a:r>
            <a:r>
              <a:rPr lang="en-US" b="1" dirty="0">
                <a:solidFill>
                  <a:srgbClr val="C00000"/>
                </a:solidFill>
              </a:rPr>
              <a:t>(1)</a:t>
            </a:r>
            <a:r>
              <a:rPr lang="en-US" dirty="0"/>
              <a:t> input token</a:t>
            </a:r>
          </a:p>
          <a:p>
            <a:pPr lvl="1"/>
            <a:r>
              <a:rPr lang="en-US" dirty="0"/>
              <a:t>Reading </a:t>
            </a:r>
            <a:r>
              <a:rPr lang="en-US" sz="2800" b="1" dirty="0">
                <a:solidFill>
                  <a:srgbClr val="C00000"/>
                </a:solidFill>
              </a:rPr>
              <a:t>L</a:t>
            </a:r>
            <a:r>
              <a:rPr lang="en-US" dirty="0"/>
              <a:t>eft to Right</a:t>
            </a:r>
          </a:p>
          <a:p>
            <a:pPr lvl="1"/>
            <a:r>
              <a:rPr lang="en-US" dirty="0"/>
              <a:t>Using </a:t>
            </a:r>
            <a:r>
              <a:rPr lang="en-US" sz="2800" b="1" dirty="0">
                <a:solidFill>
                  <a:srgbClr val="C00000"/>
                </a:solidFill>
              </a:rPr>
              <a:t>L</a:t>
            </a:r>
            <a:r>
              <a:rPr lang="en-US" dirty="0"/>
              <a:t>eftmost </a:t>
            </a:r>
            <a:r>
              <a:rPr lang="en-US" dirty="0" err="1"/>
              <a:t>derviation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4673748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Consider the Example from Earlier: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 ::= 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$</a:t>
            </a:r>
          </a:p>
          <a:p>
            <a:pPr marL="0" indent="0">
              <a:buNone/>
            </a:pPr>
            <a:r>
              <a:rPr lang="en-US" dirty="0"/>
              <a:t>E ::= T ((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+</a:t>
            </a:r>
            <a:r>
              <a:rPr lang="en-US" dirty="0"/>
              <a:t>|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×</a:t>
            </a:r>
            <a:r>
              <a:rPr lang="en-US" dirty="0"/>
              <a:t>) T)*</a:t>
            </a:r>
          </a:p>
          <a:p>
            <a:pPr marL="0" indent="0">
              <a:buNone/>
            </a:pPr>
            <a:r>
              <a:rPr lang="en-US" dirty="0"/>
              <a:t>T ::=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dirty="0"/>
              <a:t> 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num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num</a:t>
            </a:r>
            <a:r>
              <a:rPr lang="en-US" dirty="0"/>
              <a:t> = {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0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1</a:t>
            </a:r>
            <a:r>
              <a:rPr lang="en-US" dirty="0"/>
              <a:t>, …,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9</a:t>
            </a:r>
            <a:r>
              <a:rPr lang="en-US" dirty="0"/>
              <a:t>}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96533C2-15B6-8224-9538-7852AC1BF38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96868" y="1825625"/>
            <a:ext cx="3132263" cy="4351338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  <p:pic>
        <p:nvPicPr>
          <p:cNvPr id="10" name="Graphic 9" descr="Excellent with solid fill">
            <a:extLst>
              <a:ext uri="{FF2B5EF4-FFF2-40B4-BE49-F238E27FC236}">
                <a16:creationId xmlns:a16="http://schemas.microsoft.com/office/drawing/2014/main" id="{C9340915-9BCE-F973-1196-FB72398DC0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1472" y="4518921"/>
            <a:ext cx="1790700" cy="17907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874AA7E-B728-C33C-7194-A427F8046D4F}"/>
              </a:ext>
            </a:extLst>
          </p:cNvPr>
          <p:cNvSpPr txBox="1"/>
          <p:nvPr/>
        </p:nvSpPr>
        <p:spPr>
          <a:xfrm>
            <a:off x="2283389" y="5086696"/>
            <a:ext cx="47256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It’s like it writes itself!</a:t>
            </a:r>
          </a:p>
        </p:txBody>
      </p:sp>
    </p:spTree>
    <p:extLst>
      <p:ext uri="{BB962C8B-B14F-4D97-AF65-F5344CB8AC3E}">
        <p14:creationId xmlns:p14="http://schemas.microsoft.com/office/powerpoint/2010/main" val="22632726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Definitions and Properties for EBNF Grammars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419817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One Rule to Ring them all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an EBNF grammar..</a:t>
                </a:r>
              </a:p>
              <a:p>
                <a:r>
                  <a:rPr lang="en-US" dirty="0"/>
                  <a:t>Multiple rules with the same non-terminal can be combined</a:t>
                </a:r>
              </a:p>
              <a:p>
                <a:pPr marL="0" indent="0">
                  <a:buNone/>
                </a:pPr>
                <a:r>
                  <a:rPr lang="en-US" dirty="0"/>
                  <a:t>E.g.</a:t>
                </a:r>
              </a:p>
              <a:p>
                <a:r>
                  <a:rPr lang="en-US" dirty="0"/>
                  <a:t>A ::=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A ::=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A ::=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A ::=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21519863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Nullable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dirty="0"/>
                  <a:t>Nullable[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4000" dirty="0"/>
                  <a:t>]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sz="4000" dirty="0"/>
                  <a:t> Can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4000" dirty="0"/>
                  <a:t> derive the empty string?</a:t>
                </a:r>
              </a:p>
              <a:p>
                <a:endParaRPr lang="en-US" sz="4000" dirty="0"/>
              </a:p>
              <a:p>
                <a:r>
                  <a:rPr lang="en-US" sz="4000" dirty="0"/>
                  <a:t>Examples:</a:t>
                </a:r>
              </a:p>
              <a:p>
                <a:pPr lvl="1"/>
                <a:r>
                  <a:rPr lang="en-US" sz="3600" dirty="0"/>
                  <a:t>Visibility ::= (</a:t>
                </a:r>
                <a:r>
                  <a:rPr lang="en-US" sz="3600" dirty="0" err="1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public</a:t>
                </a:r>
                <a:r>
                  <a:rPr lang="en-US" sz="3600" dirty="0" err="1"/>
                  <a:t>|</a:t>
                </a:r>
                <a:r>
                  <a:rPr lang="en-US" sz="3600" dirty="0" err="1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private</a:t>
                </a:r>
                <a:r>
                  <a:rPr lang="en-US" sz="3600" dirty="0"/>
                  <a:t>)?</a:t>
                </a:r>
              </a:p>
              <a:p>
                <a:pPr lvl="1"/>
                <a:r>
                  <a:rPr lang="en-US" sz="3600" dirty="0" err="1"/>
                  <a:t>BlockStmt</a:t>
                </a:r>
                <a:r>
                  <a:rPr lang="en-US" sz="3600" dirty="0"/>
                  <a:t> ::= </a:t>
                </a:r>
                <a:r>
                  <a:rPr lang="en-US" sz="3600" dirty="0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{</a:t>
                </a:r>
                <a:r>
                  <a:rPr lang="en-US" sz="3600" dirty="0"/>
                  <a:t> Statement* </a:t>
                </a:r>
                <a:r>
                  <a:rPr lang="en-US" sz="3600" dirty="0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}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5" t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092900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Starters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Starters[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] is a set of terminals that indicate the current sequence could be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Includes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r>
                  <a:rPr lang="en-US" dirty="0"/>
                  <a:t> if Nullable[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]</a:t>
                </a:r>
              </a:p>
              <a:p>
                <a:endParaRPr lang="en-US" dirty="0"/>
              </a:p>
              <a:p>
                <a:r>
                  <a:rPr lang="en-US" dirty="0"/>
                  <a:t>What is Starters[Reference]?</a:t>
                </a:r>
              </a:p>
              <a:p>
                <a:pPr lvl="1"/>
                <a:r>
                  <a:rPr lang="en-US" sz="3200" dirty="0"/>
                  <a:t>Reference ::= </a:t>
                </a:r>
                <a:r>
                  <a:rPr lang="en-US" sz="3200" dirty="0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id</a:t>
                </a:r>
                <a:r>
                  <a:rPr lang="en-US" sz="3200" dirty="0"/>
                  <a:t> | </a:t>
                </a:r>
                <a:r>
                  <a:rPr lang="en-US" sz="3200" dirty="0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this</a:t>
                </a:r>
                <a:r>
                  <a:rPr lang="en-US" sz="3200" dirty="0"/>
                  <a:t> | Reference </a:t>
                </a:r>
                <a:r>
                  <a:rPr lang="en-US" sz="3200" dirty="0">
                    <a:solidFill>
                      <a:schemeClr val="accent2">
                        <a:lumMod val="75000"/>
                      </a:schemeClr>
                    </a:solidFill>
                    <a:latin typeface="MS Mincho" panose="02020609040205080304" pitchFamily="49" charset="-128"/>
                    <a:ea typeface="MS Mincho" panose="02020609040205080304" pitchFamily="49" charset="-128"/>
                  </a:rPr>
                  <a:t>.id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5228266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Followers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Followers(A) 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endParaRPr lang="en-US" dirty="0"/>
              </a:p>
              <a:p>
                <a:r>
                  <a:rPr lang="en-US" dirty="0"/>
                  <a:t>.. is a set of terminals that may follow A</a:t>
                </a:r>
              </a:p>
              <a:p>
                <a:endParaRPr lang="en-US" dirty="0"/>
              </a:p>
              <a:p>
                <a:r>
                  <a:rPr lang="en-US" dirty="0"/>
                  <a:t>That means after parsing A, what terminals occur afterwards?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Note, there exists a form of augmented grammars where ONLY Followers(S) can include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3756497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EBNF Thursday,</a:t>
            </a:r>
            <a:br>
              <a:rPr lang="en-US" dirty="0"/>
            </a:br>
            <a:r>
              <a:rPr lang="en-US" dirty="0"/>
              <a:t>Back to Lexical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014315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Remove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was previously an issue:</a:t>
            </a:r>
          </a:p>
          <a:p>
            <a:pPr lvl="1"/>
            <a:r>
              <a:rPr lang="en-US" dirty="0"/>
              <a:t>Number ::= Digit | Number Digit</a:t>
            </a:r>
          </a:p>
          <a:p>
            <a:pPr lvl="1"/>
            <a:r>
              <a:rPr lang="en-US" dirty="0"/>
              <a:t>Identifier ::= Alpha | Identifier </a:t>
            </a:r>
            <a:r>
              <a:rPr lang="en-US" dirty="0" err="1"/>
              <a:t>AlphaNumUnderscore</a:t>
            </a:r>
            <a:endParaRPr lang="en-US" dirty="0"/>
          </a:p>
          <a:p>
            <a:endParaRPr lang="en-US" dirty="0"/>
          </a:p>
          <a:p>
            <a:r>
              <a:rPr lang="en-US" dirty="0"/>
              <a:t>With our grammar techniques, can we remove recursion?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096052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Remove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was previously an issue</a:t>
            </a:r>
          </a:p>
          <a:p>
            <a:pPr lvl="1"/>
            <a:r>
              <a:rPr lang="en-US" dirty="0"/>
              <a:t>Number ::= Digit | Number Digit</a:t>
            </a:r>
          </a:p>
          <a:p>
            <a:pPr lvl="1"/>
            <a:r>
              <a:rPr lang="en-US" dirty="0"/>
              <a:t>Identifier ::= Alpha | Identifier </a:t>
            </a:r>
            <a:r>
              <a:rPr lang="en-US" dirty="0" err="1"/>
              <a:t>AlphaNumUnderscore</a:t>
            </a:r>
            <a:endParaRPr lang="en-US" dirty="0"/>
          </a:p>
          <a:p>
            <a:endParaRPr lang="en-US" dirty="0"/>
          </a:p>
          <a:p>
            <a:r>
              <a:rPr lang="en-US" dirty="0"/>
              <a:t>With our grammar techniques, can we remove recursion?</a:t>
            </a:r>
          </a:p>
          <a:p>
            <a:pPr marL="0" indent="0" algn="ctr">
              <a:buNone/>
            </a:pPr>
            <a:r>
              <a:rPr lang="en-US" sz="3200" dirty="0"/>
              <a:t>YES!</a:t>
            </a:r>
          </a:p>
          <a:p>
            <a:r>
              <a:rPr lang="en-US" dirty="0"/>
              <a:t>Number ::= Digit (Digit)*</a:t>
            </a:r>
          </a:p>
          <a:p>
            <a:r>
              <a:rPr lang="en-US" dirty="0"/>
              <a:t>Identifier ::= Alpha (</a:t>
            </a:r>
            <a:r>
              <a:rPr lang="en-US" dirty="0" err="1"/>
              <a:t>AlphaNumUnderscore</a:t>
            </a:r>
            <a:r>
              <a:rPr lang="en-US" dirty="0"/>
              <a:t>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814193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Lexical Parsing – Longest 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 speaking, choosing the longest Token often works best</a:t>
            </a:r>
          </a:p>
          <a:p>
            <a:pPr lvl="1"/>
            <a:r>
              <a:rPr lang="en-US" dirty="0"/>
              <a:t>Not always true, there are some crazy examples</a:t>
            </a:r>
          </a:p>
          <a:p>
            <a:endParaRPr lang="en-US" dirty="0"/>
          </a:p>
          <a:p>
            <a:r>
              <a:rPr lang="en-US" dirty="0"/>
              <a:t>E.g., pick &gt;= over &gt;</a:t>
            </a:r>
          </a:p>
          <a:p>
            <a:endParaRPr lang="en-US" dirty="0"/>
          </a:p>
          <a:p>
            <a:r>
              <a:rPr lang="en-US" dirty="0"/>
              <a:t>So even if your language is LL(1), your Scanner might be hiding some lexical parsing complexities!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3291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Final Exam Date Posted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the syllabus</a:t>
            </a:r>
          </a:p>
          <a:p>
            <a:r>
              <a:rPr lang="en-US" dirty="0"/>
              <a:t>Thursday May 9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7141566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Lexical Parsing – LL(1) does not apply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7050"/>
          </a:xfrm>
        </p:spPr>
        <p:txBody>
          <a:bodyPr>
            <a:normAutofit fontScale="92500"/>
          </a:bodyPr>
          <a:lstStyle/>
          <a:p>
            <a:r>
              <a:rPr lang="en-US" dirty="0"/>
              <a:t>The Scanner may be hiding some “</a:t>
            </a:r>
            <a:r>
              <a:rPr lang="en-US" b="1" dirty="0"/>
              <a:t>look more than 1 character ahead</a:t>
            </a:r>
            <a:r>
              <a:rPr lang="en-US" dirty="0"/>
              <a:t>,” but that appears unavoidable for most languages.</a:t>
            </a:r>
          </a:p>
          <a:p>
            <a:r>
              <a:rPr lang="en-US" dirty="0"/>
              <a:t>Consider </a:t>
            </a:r>
            <a:r>
              <a:rPr lang="en-US" b="1" dirty="0" err="1"/>
              <a:t>IntLiteral</a:t>
            </a:r>
            <a:r>
              <a:rPr lang="en-US" dirty="0"/>
              <a:t> / </a:t>
            </a:r>
            <a:r>
              <a:rPr lang="en-US" b="1" dirty="0" err="1"/>
              <a:t>FloatLiteral</a:t>
            </a:r>
            <a:r>
              <a:rPr lang="en-US" dirty="0"/>
              <a:t> (note </a:t>
            </a:r>
            <a:r>
              <a:rPr lang="en-US" b="1" dirty="0" err="1"/>
              <a:t>FloatLiteral</a:t>
            </a:r>
            <a:r>
              <a:rPr lang="en-US" dirty="0"/>
              <a:t> is not in </a:t>
            </a:r>
            <a:r>
              <a:rPr lang="en-US" dirty="0" err="1"/>
              <a:t>miniJava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if(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currentChar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in [‘0’…‘9’] ) {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Accumulate letters until non-digit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if(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currentChar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!= ‘.’ ) return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makeToken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IntLiteral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Accumulate letters until non-digit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return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makeToken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FloatLiteral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8523732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How do we construct a Scanner?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actually be systematically generated</a:t>
            </a:r>
          </a:p>
          <a:p>
            <a:r>
              <a:rPr lang="en-US" dirty="0"/>
              <a:t>Construct a finite automaton from the specifications</a:t>
            </a:r>
          </a:p>
          <a:p>
            <a:r>
              <a:rPr lang="en-US" dirty="0"/>
              <a:t>The scanner will become the implementation of the finite automaton</a:t>
            </a:r>
          </a:p>
          <a:p>
            <a:r>
              <a:rPr lang="en-US" dirty="0"/>
              <a:t>Correctness is guaranteed!</a:t>
            </a:r>
          </a:p>
          <a:p>
            <a:endParaRPr lang="en-US" dirty="0"/>
          </a:p>
          <a:p>
            <a:r>
              <a:rPr lang="en-US" dirty="0"/>
              <a:t>Note: use of a scanner/</a:t>
            </a:r>
            <a:r>
              <a:rPr lang="en-US" dirty="0" err="1"/>
              <a:t>lexer</a:t>
            </a:r>
            <a:r>
              <a:rPr lang="en-US" dirty="0"/>
              <a:t> generator not allowed for PA1, unless you construct it yourself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718162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Systematic Scanner Generator – Jan Prins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2EDE96E-6673-EEE4-AEA1-0339C59AE7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940" y="2110317"/>
            <a:ext cx="10174120" cy="378195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58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</a:t>
            </a:r>
          </a:p>
        </p:txBody>
      </p:sp>
    </p:spTree>
    <p:extLst>
      <p:ext uri="{BB962C8B-B14F-4D97-AF65-F5344CB8AC3E}">
        <p14:creationId xmlns:p14="http://schemas.microsoft.com/office/powerpoint/2010/main" val="40080788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Non-deterministic Generation - Jan Prins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AEA152D-EC67-6029-2487-11F1423B2E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3020" y="1825625"/>
            <a:ext cx="9065959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0022414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How do we implement an NFA?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Side question: If we want to implement something </a:t>
            </a:r>
            <a:br>
              <a:rPr lang="en-US" sz="3200" dirty="0"/>
            </a:br>
            <a:r>
              <a:rPr lang="en-US" sz="3200" dirty="0"/>
              <a:t>non-deterministic, what kind of computational complexity are we looking at?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5695510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How do we implement an NFA?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Side question: If we want to implement something </a:t>
            </a:r>
            <a:br>
              <a:rPr lang="en-US" sz="3200" dirty="0"/>
            </a:br>
            <a:r>
              <a:rPr lang="en-US" sz="3200" dirty="0"/>
              <a:t>non-deterministic, what kind of computational complexity are we looking at?</a:t>
            </a:r>
          </a:p>
          <a:p>
            <a:endParaRPr lang="en-US" sz="3200" dirty="0"/>
          </a:p>
          <a:p>
            <a:r>
              <a:rPr lang="en-US" sz="3200" dirty="0"/>
              <a:t>Exponential, so not very efficient!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2062852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NFA General Idea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= a set of possible states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= total number of states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/>
                  <a:t>= arbitrary state,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= transition function from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/>
                  <a:t> given input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Define: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r>
                  <a:rPr lang="en-US" dirty="0"/>
                  <a:t>-closure(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)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states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reachable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from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q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via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ε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edges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acc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⋃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Note: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r>
                  <a:rPr lang="en-US" dirty="0"/>
                  <a:t>-closure can be as large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27316686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Initialize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Current state= S</a:t>
                </a:r>
              </a:p>
              <a:p>
                <a:r>
                  <a:rPr lang="en-US" dirty="0"/>
                  <a:t>Initialize with initial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b="0" dirty="0"/>
                  <a:t>S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-closure(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89147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NFA Loop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= current char, F= final states</a:t>
                </a:r>
              </a:p>
              <a:p>
                <a:pPr marL="0" indent="0">
                  <a:buNone/>
                </a:pPr>
                <a:r>
                  <a:rPr lang="en-US" dirty="0"/>
                  <a:t>while( 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≠∅</m:t>
                    </m:r>
                  </m:oMath>
                </a14:m>
                <a:r>
                  <a:rPr lang="en-US" dirty="0"/>
                  <a:t> )</a:t>
                </a:r>
              </a:p>
              <a:p>
                <a:r>
                  <a:rPr lang="en-US" dirty="0"/>
                  <a:t>Update S :=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-closure(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acc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 )</a:t>
                </a:r>
              </a:p>
              <a:p>
                <a:pPr lvl="1"/>
                <a:r>
                  <a:rPr lang="en-US" dirty="0"/>
                  <a:t>For all possible states we are in, what states can we reach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?</a:t>
                </a:r>
              </a:p>
              <a:p>
                <a:r>
                  <a:rPr lang="en-US" dirty="0"/>
                  <a:t>Update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:= </a:t>
                </a:r>
                <a:r>
                  <a:rPr lang="en-US" dirty="0" err="1"/>
                  <a:t>next_char</a:t>
                </a:r>
                <a:r>
                  <a:rPr lang="en-US" dirty="0"/>
                  <a:t>()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≠∅</m:t>
                    </m:r>
                  </m:oMath>
                </a14:m>
                <a:r>
                  <a:rPr lang="en-US" dirty="0"/>
                  <a:t>, then some final state is reachable, and our Token</a:t>
                </a:r>
                <a:br>
                  <a:rPr lang="en-US" dirty="0"/>
                </a:br>
                <a:r>
                  <a:rPr lang="en-US" dirty="0"/>
                  <a:t>could be min(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=∅</m:t>
                    </m:r>
                  </m:oMath>
                </a14:m>
                <a:r>
                  <a:rPr lang="en-US" dirty="0"/>
                  <a:t> (cannot reach states), restore to last valid state S and return a Token.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b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5213204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Generate DFA from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generate a DFA, locate and “organize” rules.</a:t>
                </a:r>
              </a:p>
              <a:p>
                <a:r>
                  <a:rPr lang="en-US" dirty="0"/>
                  <a:t>Order rules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,…,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where if rule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applies,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cannot.</a:t>
                </a:r>
              </a:p>
              <a:p>
                <a:endParaRPr lang="en-US" dirty="0"/>
              </a:p>
              <a:p>
                <a:r>
                  <a:rPr lang="en-US" dirty="0"/>
                  <a:t>If rules contain the same Starters, then combine those rules and construct your DFA </a:t>
                </a:r>
                <a:r>
                  <a:rPr lang="en-US" dirty="0" err="1"/>
                  <a:t>s.t.</a:t>
                </a:r>
                <a:r>
                  <a:rPr lang="en-US" dirty="0"/>
                  <a:t> the differentiation can be specified later as a branch.</a:t>
                </a:r>
              </a:p>
              <a:p>
                <a:pPr lvl="1"/>
                <a:r>
                  <a:rPr lang="en-US" dirty="0"/>
                  <a:t>(See example of </a:t>
                </a:r>
                <a:r>
                  <a:rPr lang="en-US" dirty="0" err="1"/>
                  <a:t>IntLiteral</a:t>
                </a:r>
                <a:r>
                  <a:rPr lang="en-US" dirty="0"/>
                  <a:t> / </a:t>
                </a:r>
                <a:r>
                  <a:rPr lang="en-US" dirty="0" err="1"/>
                  <a:t>FloatLiteral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00741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Lexical Analysis Theory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6857005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Thursday 1/25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More on Nullable, Starter, and Followers</a:t>
            </a:r>
          </a:p>
          <a:p>
            <a:r>
              <a:rPr lang="en-US" sz="3600" dirty="0"/>
              <a:t>Derivation of prediction sets</a:t>
            </a:r>
          </a:p>
          <a:p>
            <a:r>
              <a:rPr lang="en-US" sz="3600" dirty="0"/>
              <a:t>Finish Scanner/Parser correctness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1042079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40FA-B4AE-F080-66F1-5E3C25FB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4FB4-03C5-526E-E700-FC0A5D9EE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815D6-CDEE-829E-0169-B7FFCF1D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5808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863224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3027075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923841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17431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Scanners (</a:t>
            </a:r>
            <a:r>
              <a:rPr lang="en-US" dirty="0" err="1"/>
              <a:t>Lexers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Purpose: extract Tokens from a character stream</a:t>
            </a:r>
          </a:p>
          <a:p>
            <a:r>
              <a:rPr lang="en-US" dirty="0"/>
              <a:t>Recall: a Token is a terminal symbol in the parser grammar</a:t>
            </a:r>
          </a:p>
          <a:p>
            <a:endParaRPr lang="en-US" dirty="0"/>
          </a:p>
          <a:p>
            <a:r>
              <a:rPr lang="en-US" dirty="0"/>
              <a:t>Examples: A number, identifier, operator, or keyword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58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</a:t>
            </a:r>
          </a:p>
        </p:txBody>
      </p:sp>
    </p:spTree>
    <p:extLst>
      <p:ext uri="{BB962C8B-B14F-4D97-AF65-F5344CB8AC3E}">
        <p14:creationId xmlns:p14="http://schemas.microsoft.com/office/powerpoint/2010/main" val="566110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Scanning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Similar to parsing with some key exceptions:</a:t>
            </a:r>
          </a:p>
          <a:p>
            <a:r>
              <a:rPr lang="en-US" dirty="0"/>
              <a:t>The scanner grammar is simple.</a:t>
            </a:r>
          </a:p>
          <a:p>
            <a:r>
              <a:rPr lang="en-US" dirty="0"/>
              <a:t>Terminals are individual characters</a:t>
            </a:r>
          </a:p>
          <a:p>
            <a:r>
              <a:rPr lang="en-US" dirty="0"/>
              <a:t>Non-terminals are the terminals (Tokens) of the Parser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58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</a:t>
            </a:r>
          </a:p>
        </p:txBody>
      </p:sp>
    </p:spTree>
    <p:extLst>
      <p:ext uri="{BB962C8B-B14F-4D97-AF65-F5344CB8AC3E}">
        <p14:creationId xmlns:p14="http://schemas.microsoft.com/office/powerpoint/2010/main" val="1953433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Scanning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Similar to parsing with some key exceptions:</a:t>
            </a:r>
          </a:p>
          <a:p>
            <a:r>
              <a:rPr lang="en-US" dirty="0"/>
              <a:t>The scanner grammar is simple.</a:t>
            </a:r>
          </a:p>
          <a:p>
            <a:r>
              <a:rPr lang="en-US" dirty="0"/>
              <a:t>Terminals are individual characters</a:t>
            </a:r>
          </a:p>
          <a:p>
            <a:r>
              <a:rPr lang="en-US" dirty="0"/>
              <a:t>Non-terminals are the terminals (Tokens) of the Parser</a:t>
            </a:r>
          </a:p>
          <a:p>
            <a:endParaRPr lang="en-US" dirty="0"/>
          </a:p>
          <a:p>
            <a:r>
              <a:rPr lang="en-US" dirty="0"/>
              <a:t>The rule for each non-terminal is a regular expression</a:t>
            </a:r>
          </a:p>
          <a:p>
            <a:pPr lvl="1"/>
            <a:r>
              <a:rPr lang="en-US" dirty="0"/>
              <a:t>Thus no need for recursion in scanner grammar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58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</a:t>
            </a:r>
          </a:p>
        </p:txBody>
      </p:sp>
    </p:spTree>
    <p:extLst>
      <p:ext uri="{BB962C8B-B14F-4D97-AF65-F5344CB8AC3E}">
        <p14:creationId xmlns:p14="http://schemas.microsoft.com/office/powerpoint/2010/main" val="1277073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7C46796-C547-4F5F-BE31-5B28A20047A1}" vid="{62923281-9119-4260-AAD6-E212F7ACB3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</Template>
  <TotalTime>1912</TotalTime>
  <Words>2851</Words>
  <Application>Microsoft Office PowerPoint</Application>
  <PresentationFormat>Widescreen</PresentationFormat>
  <Paragraphs>504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1" baseType="lpstr">
      <vt:lpstr>MS Mincho</vt:lpstr>
      <vt:lpstr>Arial</vt:lpstr>
      <vt:lpstr>Calibri</vt:lpstr>
      <vt:lpstr>Calibri Light</vt:lpstr>
      <vt:lpstr>Cambria Math</vt:lpstr>
      <vt:lpstr>Office Theme</vt:lpstr>
      <vt:lpstr>COMP 520 - Compilers</vt:lpstr>
      <vt:lpstr>Is miniJava LL(1)?</vt:lpstr>
      <vt:lpstr>Previous Lecture</vt:lpstr>
      <vt:lpstr>Previous Lecture (2)</vt:lpstr>
      <vt:lpstr>Final Exam Date Posted</vt:lpstr>
      <vt:lpstr>Lexical Analysis Theory</vt:lpstr>
      <vt:lpstr>Scanners (Lexers)</vt:lpstr>
      <vt:lpstr>Scanning Approach</vt:lpstr>
      <vt:lpstr>Scanning Approach</vt:lpstr>
      <vt:lpstr>Whitespace in the Scanner</vt:lpstr>
      <vt:lpstr>Handling multi-character Tokens</vt:lpstr>
      <vt:lpstr>Handling multi-character Tokens</vt:lpstr>
      <vt:lpstr>End of Tokens</vt:lpstr>
      <vt:lpstr>Scanner Grammar</vt:lpstr>
      <vt:lpstr>Hold on!</vt:lpstr>
      <vt:lpstr>EBNF Grammars</vt:lpstr>
      <vt:lpstr>Backus-Naur Form</vt:lpstr>
      <vt:lpstr>Extended Backus-Naur Form</vt:lpstr>
      <vt:lpstr>More EBNF Rules</vt:lpstr>
      <vt:lpstr>New Sentence Generation Rule</vt:lpstr>
      <vt:lpstr>New Sentence Generation Rule</vt:lpstr>
      <vt:lpstr>EBNF</vt:lpstr>
      <vt:lpstr>EBNF</vt:lpstr>
      <vt:lpstr>EBNF Benefits</vt:lpstr>
      <vt:lpstr>Grammar Transformations</vt:lpstr>
      <vt:lpstr>Substitution method</vt:lpstr>
      <vt:lpstr>Substitution method</vt:lpstr>
      <vt:lpstr>Left-Factorization</vt:lpstr>
      <vt:lpstr>Remove Left Recursion</vt:lpstr>
      <vt:lpstr>Simplification Example</vt:lpstr>
      <vt:lpstr>Simplification Example</vt:lpstr>
      <vt:lpstr>Simplification Example</vt:lpstr>
      <vt:lpstr>Simplification Example</vt:lpstr>
      <vt:lpstr>Exercise- Simplify these, and are they LL(1)?</vt:lpstr>
      <vt:lpstr>EBNF and Recursive Descent</vt:lpstr>
      <vt:lpstr>The Basics for EBNF and RD</vt:lpstr>
      <vt:lpstr>The Basics for EBNF and RD</vt:lpstr>
      <vt:lpstr>Consider the Example from Earlier</vt:lpstr>
      <vt:lpstr>Consider the Example from Earlier: Solution</vt:lpstr>
      <vt:lpstr>Consider the Example from Earlier: Solution</vt:lpstr>
      <vt:lpstr>Helpful Definitions and Properties for EBNF Grammars</vt:lpstr>
      <vt:lpstr>One Rule to Ring them all Together</vt:lpstr>
      <vt:lpstr>Nullable</vt:lpstr>
      <vt:lpstr>Starters</vt:lpstr>
      <vt:lpstr>Followers</vt:lpstr>
      <vt:lpstr>More EBNF Thursday, Back to Lexical Analysis</vt:lpstr>
      <vt:lpstr>Remove Recursion</vt:lpstr>
      <vt:lpstr>Remove Recursion</vt:lpstr>
      <vt:lpstr>Lexical Parsing – Longest Match</vt:lpstr>
      <vt:lpstr>Lexical Parsing – LL(1) does not apply</vt:lpstr>
      <vt:lpstr>How do we construct a Scanner?</vt:lpstr>
      <vt:lpstr>Systematic Scanner Generator – Jan Prins</vt:lpstr>
      <vt:lpstr>Non-deterministic Generation - Jan Prins</vt:lpstr>
      <vt:lpstr>How do we implement an NFA?</vt:lpstr>
      <vt:lpstr>How do we implement an NFA?</vt:lpstr>
      <vt:lpstr>NFA General Idea</vt:lpstr>
      <vt:lpstr>Initialize</vt:lpstr>
      <vt:lpstr>NFA Loop</vt:lpstr>
      <vt:lpstr>Generate DFA from Rules</vt:lpstr>
      <vt:lpstr>Thursday 1/25</vt:lpstr>
      <vt:lpstr>End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520 - Compilers</dc:title>
  <dc:creator>Syed Ali</dc:creator>
  <cp:lastModifiedBy>Syed Ali</cp:lastModifiedBy>
  <cp:revision>1</cp:revision>
  <dcterms:created xsi:type="dcterms:W3CDTF">2024-01-07T21:37:36Z</dcterms:created>
  <dcterms:modified xsi:type="dcterms:W3CDTF">2024-01-23T20:07:32Z</dcterms:modified>
</cp:coreProperties>
</file>